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68" r:id="rId5"/>
    <p:sldId id="269" r:id="rId6"/>
    <p:sldId id="271" r:id="rId7"/>
    <p:sldId id="273" r:id="rId8"/>
    <p:sldId id="278" r:id="rId9"/>
    <p:sldId id="285" r:id="rId10"/>
    <p:sldId id="313" r:id="rId11"/>
    <p:sldId id="314" r:id="rId12"/>
    <p:sldId id="289" r:id="rId13"/>
    <p:sldId id="317" r:id="rId14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8DD7D-58AB-4381-9091-025E0CFA9685}" v="10" dt="2024-09-24T11:33:39.4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3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Tilkin" userId="5fe4f684-6750-42ae-a81b-019217385eb4" providerId="ADAL" clId="{4AB8DD7D-58AB-4381-9091-025E0CFA9685}"/>
    <pc:docChg chg="delSld modSld">
      <pc:chgData name="Sander Tilkin" userId="5fe4f684-6750-42ae-a81b-019217385eb4" providerId="ADAL" clId="{4AB8DD7D-58AB-4381-9091-025E0CFA9685}" dt="2024-09-24T11:33:39.409" v="10" actId="14100"/>
      <pc:docMkLst>
        <pc:docMk/>
      </pc:docMkLst>
      <pc:sldChg chg="del">
        <pc:chgData name="Sander Tilkin" userId="5fe4f684-6750-42ae-a81b-019217385eb4" providerId="ADAL" clId="{4AB8DD7D-58AB-4381-9091-025E0CFA9685}" dt="2024-09-24T11:32:19.727" v="0" actId="47"/>
        <pc:sldMkLst>
          <pc:docMk/>
          <pc:sldMk cId="0" sldId="291"/>
        </pc:sldMkLst>
      </pc:sldChg>
      <pc:sldChg chg="del">
        <pc:chgData name="Sander Tilkin" userId="5fe4f684-6750-42ae-a81b-019217385eb4" providerId="ADAL" clId="{4AB8DD7D-58AB-4381-9091-025E0CFA9685}" dt="2024-09-24T11:32:19.727" v="0" actId="47"/>
        <pc:sldMkLst>
          <pc:docMk/>
          <pc:sldMk cId="0" sldId="296"/>
        </pc:sldMkLst>
      </pc:sldChg>
      <pc:sldChg chg="del">
        <pc:chgData name="Sander Tilkin" userId="5fe4f684-6750-42ae-a81b-019217385eb4" providerId="ADAL" clId="{4AB8DD7D-58AB-4381-9091-025E0CFA9685}" dt="2024-09-24T11:32:19.727" v="0" actId="47"/>
        <pc:sldMkLst>
          <pc:docMk/>
          <pc:sldMk cId="0" sldId="299"/>
        </pc:sldMkLst>
      </pc:sldChg>
      <pc:sldChg chg="addSp modSp">
        <pc:chgData name="Sander Tilkin" userId="5fe4f684-6750-42ae-a81b-019217385eb4" providerId="ADAL" clId="{4AB8DD7D-58AB-4381-9091-025E0CFA9685}" dt="2024-09-24T11:33:39.409" v="10" actId="14100"/>
        <pc:sldMkLst>
          <pc:docMk/>
          <pc:sldMk cId="333775428" sldId="317"/>
        </pc:sldMkLst>
        <pc:picChg chg="add mod">
          <ac:chgData name="Sander Tilkin" userId="5fe4f684-6750-42ae-a81b-019217385eb4" providerId="ADAL" clId="{4AB8DD7D-58AB-4381-9091-025E0CFA9685}" dt="2024-09-24T11:33:39.409" v="10" actId="14100"/>
          <ac:picMkLst>
            <pc:docMk/>
            <pc:sldMk cId="333775428" sldId="317"/>
            <ac:picMk id="2" creationId="{CF4740CE-573C-BE82-1634-3110A880F328}"/>
          </ac:picMkLst>
        </pc:picChg>
        <pc:picChg chg="mod">
          <ac:chgData name="Sander Tilkin" userId="5fe4f684-6750-42ae-a81b-019217385eb4" providerId="ADAL" clId="{4AB8DD7D-58AB-4381-9091-025E0CFA9685}" dt="2024-09-24T11:33:27.996" v="8" actId="14100"/>
          <ac:picMkLst>
            <pc:docMk/>
            <pc:sldMk cId="333775428" sldId="317"/>
            <ac:picMk id="1026" creationId="{516CE18D-C75C-3BD6-C72A-09BC38C2C250}"/>
          </ac:picMkLst>
        </pc:picChg>
        <pc:picChg chg="mod">
          <ac:chgData name="Sander Tilkin" userId="5fe4f684-6750-42ae-a81b-019217385eb4" providerId="ADAL" clId="{4AB8DD7D-58AB-4381-9091-025E0CFA9685}" dt="2024-09-24T11:33:33.124" v="9" actId="14100"/>
          <ac:picMkLst>
            <pc:docMk/>
            <pc:sldMk cId="333775428" sldId="317"/>
            <ac:picMk id="1028" creationId="{E985FC9F-7A08-72DC-C5F6-C9D54F84D249}"/>
          </ac:picMkLst>
        </pc:picChg>
      </pc:sldChg>
      <pc:sldChg chg="del">
        <pc:chgData name="Sander Tilkin" userId="5fe4f684-6750-42ae-a81b-019217385eb4" providerId="ADAL" clId="{4AB8DD7D-58AB-4381-9091-025E0CFA9685}" dt="2024-09-24T11:32:19.727" v="0" actId="47"/>
        <pc:sldMkLst>
          <pc:docMk/>
          <pc:sldMk cId="856027781" sldId="3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17" y="274320"/>
            <a:ext cx="10978515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0079" y="2285999"/>
            <a:ext cx="1713864" cy="1542415"/>
          </a:xfrm>
          <a:custGeom>
            <a:avLst/>
            <a:gdLst/>
            <a:ahLst/>
            <a:cxnLst/>
            <a:rect l="l" t="t" r="r" b="b"/>
            <a:pathLst>
              <a:path w="1713864" h="1542414">
                <a:moveTo>
                  <a:pt x="881227" y="0"/>
                </a:moveTo>
                <a:lnTo>
                  <a:pt x="660958" y="0"/>
                </a:lnTo>
                <a:lnTo>
                  <a:pt x="440588" y="771080"/>
                </a:lnTo>
                <a:lnTo>
                  <a:pt x="220294" y="0"/>
                </a:lnTo>
                <a:lnTo>
                  <a:pt x="0" y="0"/>
                </a:lnTo>
                <a:lnTo>
                  <a:pt x="330454" y="1046467"/>
                </a:lnTo>
                <a:lnTo>
                  <a:pt x="330454" y="1542148"/>
                </a:lnTo>
                <a:lnTo>
                  <a:pt x="550722" y="1542148"/>
                </a:lnTo>
                <a:lnTo>
                  <a:pt x="550722" y="1046467"/>
                </a:lnTo>
                <a:lnTo>
                  <a:pt x="881227" y="0"/>
                </a:lnTo>
                <a:close/>
              </a:path>
              <a:path w="1713864" h="1542414">
                <a:moveTo>
                  <a:pt x="1713420" y="1542148"/>
                </a:moveTo>
                <a:lnTo>
                  <a:pt x="1630794" y="1156601"/>
                </a:lnTo>
                <a:lnTo>
                  <a:pt x="1595399" y="991374"/>
                </a:lnTo>
                <a:lnTo>
                  <a:pt x="1453769" y="330454"/>
                </a:lnTo>
                <a:lnTo>
                  <a:pt x="1382966" y="0"/>
                </a:lnTo>
                <a:lnTo>
                  <a:pt x="1382966" y="991374"/>
                </a:lnTo>
                <a:lnTo>
                  <a:pt x="1162634" y="991374"/>
                </a:lnTo>
                <a:lnTo>
                  <a:pt x="1272819" y="330454"/>
                </a:lnTo>
                <a:lnTo>
                  <a:pt x="1382966" y="991374"/>
                </a:lnTo>
                <a:lnTo>
                  <a:pt x="1382966" y="0"/>
                </a:lnTo>
                <a:lnTo>
                  <a:pt x="1162634" y="0"/>
                </a:lnTo>
                <a:lnTo>
                  <a:pt x="832180" y="1542148"/>
                </a:lnTo>
                <a:lnTo>
                  <a:pt x="1052499" y="1542148"/>
                </a:lnTo>
                <a:lnTo>
                  <a:pt x="1135100" y="1156601"/>
                </a:lnTo>
                <a:lnTo>
                  <a:pt x="1410487" y="1156601"/>
                </a:lnTo>
                <a:lnTo>
                  <a:pt x="1493088" y="1542148"/>
                </a:lnTo>
                <a:lnTo>
                  <a:pt x="1713420" y="1542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7401" y="2286000"/>
            <a:ext cx="826769" cy="1542415"/>
          </a:xfrm>
          <a:custGeom>
            <a:avLst/>
            <a:gdLst/>
            <a:ahLst/>
            <a:cxnLst/>
            <a:rect l="l" t="t" r="r" b="b"/>
            <a:pathLst>
              <a:path w="826770" h="1542414">
                <a:moveTo>
                  <a:pt x="275386" y="0"/>
                </a:moveTo>
                <a:lnTo>
                  <a:pt x="0" y="0"/>
                </a:lnTo>
                <a:lnTo>
                  <a:pt x="0" y="1542148"/>
                </a:lnTo>
                <a:lnTo>
                  <a:pt x="220319" y="1542148"/>
                </a:lnTo>
                <a:lnTo>
                  <a:pt x="220319" y="826147"/>
                </a:lnTo>
                <a:lnTo>
                  <a:pt x="596020" y="826147"/>
                </a:lnTo>
                <a:lnTo>
                  <a:pt x="578319" y="771080"/>
                </a:lnTo>
                <a:lnTo>
                  <a:pt x="622799" y="750209"/>
                </a:lnTo>
                <a:lnTo>
                  <a:pt x="661589" y="722021"/>
                </a:lnTo>
                <a:lnTo>
                  <a:pt x="694675" y="686521"/>
                </a:lnTo>
                <a:lnTo>
                  <a:pt x="711043" y="660920"/>
                </a:lnTo>
                <a:lnTo>
                  <a:pt x="220319" y="660920"/>
                </a:lnTo>
                <a:lnTo>
                  <a:pt x="220319" y="165227"/>
                </a:lnTo>
                <a:lnTo>
                  <a:pt x="710171" y="165227"/>
                </a:lnTo>
                <a:lnTo>
                  <a:pt x="707443" y="160442"/>
                </a:lnTo>
                <a:lnTo>
                  <a:pt x="679432" y="125405"/>
                </a:lnTo>
                <a:lnTo>
                  <a:pt x="646328" y="95529"/>
                </a:lnTo>
                <a:lnTo>
                  <a:pt x="613225" y="73138"/>
                </a:lnTo>
                <a:lnTo>
                  <a:pt x="576335" y="53733"/>
                </a:lnTo>
                <a:lnTo>
                  <a:pt x="535655" y="37314"/>
                </a:lnTo>
                <a:lnTo>
                  <a:pt x="491185" y="23880"/>
                </a:lnTo>
                <a:lnTo>
                  <a:pt x="442924" y="13432"/>
                </a:lnTo>
                <a:lnTo>
                  <a:pt x="390871" y="5969"/>
                </a:lnTo>
                <a:lnTo>
                  <a:pt x="335025" y="1492"/>
                </a:lnTo>
                <a:lnTo>
                  <a:pt x="275386" y="0"/>
                </a:lnTo>
                <a:close/>
              </a:path>
              <a:path w="826770" h="1542414">
                <a:moveTo>
                  <a:pt x="596020" y="826147"/>
                </a:moveTo>
                <a:lnTo>
                  <a:pt x="385572" y="826147"/>
                </a:lnTo>
                <a:lnTo>
                  <a:pt x="607580" y="1542148"/>
                </a:lnTo>
                <a:lnTo>
                  <a:pt x="826173" y="1542148"/>
                </a:lnTo>
                <a:lnTo>
                  <a:pt x="596020" y="826147"/>
                </a:lnTo>
                <a:close/>
              </a:path>
              <a:path w="826770" h="1542414">
                <a:moveTo>
                  <a:pt x="710171" y="165227"/>
                </a:moveTo>
                <a:lnTo>
                  <a:pt x="275386" y="165227"/>
                </a:lnTo>
                <a:lnTo>
                  <a:pt x="339928" y="168856"/>
                </a:lnTo>
                <a:lnTo>
                  <a:pt x="395865" y="179744"/>
                </a:lnTo>
                <a:lnTo>
                  <a:pt x="443200" y="197893"/>
                </a:lnTo>
                <a:lnTo>
                  <a:pt x="481939" y="223304"/>
                </a:lnTo>
                <a:lnTo>
                  <a:pt x="512049" y="256946"/>
                </a:lnTo>
                <a:lnTo>
                  <a:pt x="533565" y="299788"/>
                </a:lnTo>
                <a:lnTo>
                  <a:pt x="546479" y="351829"/>
                </a:lnTo>
                <a:lnTo>
                  <a:pt x="550786" y="413067"/>
                </a:lnTo>
                <a:lnTo>
                  <a:pt x="546479" y="474311"/>
                </a:lnTo>
                <a:lnTo>
                  <a:pt x="533565" y="526353"/>
                </a:lnTo>
                <a:lnTo>
                  <a:pt x="512049" y="569195"/>
                </a:lnTo>
                <a:lnTo>
                  <a:pt x="481939" y="602843"/>
                </a:lnTo>
                <a:lnTo>
                  <a:pt x="443200" y="628254"/>
                </a:lnTo>
                <a:lnTo>
                  <a:pt x="395865" y="646403"/>
                </a:lnTo>
                <a:lnTo>
                  <a:pt x="339928" y="657291"/>
                </a:lnTo>
                <a:lnTo>
                  <a:pt x="275386" y="660920"/>
                </a:lnTo>
                <a:lnTo>
                  <a:pt x="711043" y="660920"/>
                </a:lnTo>
                <a:lnTo>
                  <a:pt x="739700" y="604746"/>
                </a:lnTo>
                <a:lnTo>
                  <a:pt x="753436" y="562201"/>
                </a:lnTo>
                <a:lnTo>
                  <a:pt x="763251" y="516075"/>
                </a:lnTo>
                <a:lnTo>
                  <a:pt x="769141" y="466365"/>
                </a:lnTo>
                <a:lnTo>
                  <a:pt x="771105" y="413067"/>
                </a:lnTo>
                <a:lnTo>
                  <a:pt x="768559" y="352213"/>
                </a:lnTo>
                <a:lnTo>
                  <a:pt x="760919" y="296525"/>
                </a:lnTo>
                <a:lnTo>
                  <a:pt x="748187" y="246001"/>
                </a:lnTo>
                <a:lnTo>
                  <a:pt x="730362" y="200640"/>
                </a:lnTo>
                <a:lnTo>
                  <a:pt x="710171" y="16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6230" y="3989057"/>
            <a:ext cx="308610" cy="574040"/>
          </a:xfrm>
          <a:custGeom>
            <a:avLst/>
            <a:gdLst/>
            <a:ahLst/>
            <a:cxnLst/>
            <a:rect l="l" t="t" r="r" b="b"/>
            <a:pathLst>
              <a:path w="308610" h="574039">
                <a:moveTo>
                  <a:pt x="308508" y="0"/>
                </a:moveTo>
                <a:lnTo>
                  <a:pt x="253771" y="0"/>
                </a:lnTo>
                <a:lnTo>
                  <a:pt x="156387" y="513905"/>
                </a:lnTo>
                <a:lnTo>
                  <a:pt x="54698" y="0"/>
                </a:lnTo>
                <a:lnTo>
                  <a:pt x="0" y="0"/>
                </a:lnTo>
                <a:lnTo>
                  <a:pt x="123367" y="573938"/>
                </a:lnTo>
                <a:lnTo>
                  <a:pt x="189750" y="573938"/>
                </a:lnTo>
                <a:lnTo>
                  <a:pt x="308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393" y="3989070"/>
            <a:ext cx="50165" cy="574040"/>
          </a:xfrm>
          <a:custGeom>
            <a:avLst/>
            <a:gdLst/>
            <a:ahLst/>
            <a:cxnLst/>
            <a:rect l="l" t="t" r="r" b="b"/>
            <a:pathLst>
              <a:path w="50164" h="574039">
                <a:moveTo>
                  <a:pt x="50063" y="0"/>
                </a:moveTo>
                <a:lnTo>
                  <a:pt x="0" y="0"/>
                </a:lnTo>
                <a:lnTo>
                  <a:pt x="0" y="573938"/>
                </a:lnTo>
                <a:lnTo>
                  <a:pt x="50063" y="573938"/>
                </a:lnTo>
                <a:lnTo>
                  <a:pt x="50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1155" y="4154461"/>
            <a:ext cx="216535" cy="417830"/>
          </a:xfrm>
          <a:custGeom>
            <a:avLst/>
            <a:gdLst/>
            <a:ahLst/>
            <a:cxnLst/>
            <a:rect l="l" t="t" r="r" b="b"/>
            <a:pathLst>
              <a:path w="216535" h="417829">
                <a:moveTo>
                  <a:pt x="186281" y="33693"/>
                </a:moveTo>
                <a:lnTo>
                  <a:pt x="116484" y="33693"/>
                </a:lnTo>
                <a:lnTo>
                  <a:pt x="121348" y="34290"/>
                </a:lnTo>
                <a:lnTo>
                  <a:pt x="129387" y="36753"/>
                </a:lnTo>
                <a:lnTo>
                  <a:pt x="151447" y="72477"/>
                </a:lnTo>
                <a:lnTo>
                  <a:pt x="158035" y="115382"/>
                </a:lnTo>
                <a:lnTo>
                  <a:pt x="159715" y="160743"/>
                </a:lnTo>
                <a:lnTo>
                  <a:pt x="159715" y="164096"/>
                </a:lnTo>
                <a:lnTo>
                  <a:pt x="147146" y="169411"/>
                </a:lnTo>
                <a:lnTo>
                  <a:pt x="135153" y="174709"/>
                </a:lnTo>
                <a:lnTo>
                  <a:pt x="93048" y="195430"/>
                </a:lnTo>
                <a:lnTo>
                  <a:pt x="54549" y="219263"/>
                </a:lnTo>
                <a:lnTo>
                  <a:pt x="23012" y="247523"/>
                </a:lnTo>
                <a:lnTo>
                  <a:pt x="6489" y="277482"/>
                </a:lnTo>
                <a:lnTo>
                  <a:pt x="4571" y="282155"/>
                </a:lnTo>
                <a:lnTo>
                  <a:pt x="3124" y="287921"/>
                </a:lnTo>
                <a:lnTo>
                  <a:pt x="2158" y="294805"/>
                </a:lnTo>
                <a:lnTo>
                  <a:pt x="1155" y="301713"/>
                </a:lnTo>
                <a:lnTo>
                  <a:pt x="520" y="307327"/>
                </a:lnTo>
                <a:lnTo>
                  <a:pt x="330" y="311658"/>
                </a:lnTo>
                <a:lnTo>
                  <a:pt x="88" y="315988"/>
                </a:lnTo>
                <a:lnTo>
                  <a:pt x="5991" y="364726"/>
                </a:lnTo>
                <a:lnTo>
                  <a:pt x="36421" y="403752"/>
                </a:lnTo>
                <a:lnTo>
                  <a:pt x="79032" y="417537"/>
                </a:lnTo>
                <a:lnTo>
                  <a:pt x="89830" y="416620"/>
                </a:lnTo>
                <a:lnTo>
                  <a:pt x="135151" y="394688"/>
                </a:lnTo>
                <a:lnTo>
                  <a:pt x="152873" y="375843"/>
                </a:lnTo>
                <a:lnTo>
                  <a:pt x="90677" y="375843"/>
                </a:lnTo>
                <a:lnTo>
                  <a:pt x="82785" y="374980"/>
                </a:lnTo>
                <a:lnTo>
                  <a:pt x="53341" y="344460"/>
                </a:lnTo>
                <a:lnTo>
                  <a:pt x="50467" y="321716"/>
                </a:lnTo>
                <a:lnTo>
                  <a:pt x="50483" y="315988"/>
                </a:lnTo>
                <a:lnTo>
                  <a:pt x="61347" y="275264"/>
                </a:lnTo>
                <a:lnTo>
                  <a:pt x="84562" y="244720"/>
                </a:lnTo>
                <a:lnTo>
                  <a:pt x="114249" y="219161"/>
                </a:lnTo>
                <a:lnTo>
                  <a:pt x="148185" y="194519"/>
                </a:lnTo>
                <a:lnTo>
                  <a:pt x="159715" y="186436"/>
                </a:lnTo>
                <a:lnTo>
                  <a:pt x="210400" y="186436"/>
                </a:lnTo>
                <a:lnTo>
                  <a:pt x="210400" y="124409"/>
                </a:lnTo>
                <a:lnTo>
                  <a:pt x="206636" y="81985"/>
                </a:lnTo>
                <a:lnTo>
                  <a:pt x="191357" y="41241"/>
                </a:lnTo>
                <a:lnTo>
                  <a:pt x="186722" y="34241"/>
                </a:lnTo>
                <a:lnTo>
                  <a:pt x="186281" y="33693"/>
                </a:lnTo>
                <a:close/>
              </a:path>
              <a:path w="216535" h="417829">
                <a:moveTo>
                  <a:pt x="211867" y="360172"/>
                </a:moveTo>
                <a:lnTo>
                  <a:pt x="163372" y="360172"/>
                </a:lnTo>
                <a:lnTo>
                  <a:pt x="169722" y="408533"/>
                </a:lnTo>
                <a:lnTo>
                  <a:pt x="216420" y="408533"/>
                </a:lnTo>
                <a:lnTo>
                  <a:pt x="215061" y="395846"/>
                </a:lnTo>
                <a:lnTo>
                  <a:pt x="214247" y="389020"/>
                </a:lnTo>
                <a:lnTo>
                  <a:pt x="213445" y="380852"/>
                </a:lnTo>
                <a:lnTo>
                  <a:pt x="212657" y="371348"/>
                </a:lnTo>
                <a:lnTo>
                  <a:pt x="211867" y="360172"/>
                </a:lnTo>
                <a:close/>
              </a:path>
              <a:path w="216535" h="417829">
                <a:moveTo>
                  <a:pt x="210400" y="186436"/>
                </a:moveTo>
                <a:lnTo>
                  <a:pt x="159715" y="186436"/>
                </a:lnTo>
                <a:lnTo>
                  <a:pt x="159715" y="327152"/>
                </a:lnTo>
                <a:lnTo>
                  <a:pt x="153687" y="337348"/>
                </a:lnTo>
                <a:lnTo>
                  <a:pt x="119478" y="368160"/>
                </a:lnTo>
                <a:lnTo>
                  <a:pt x="90677" y="375843"/>
                </a:lnTo>
                <a:lnTo>
                  <a:pt x="152873" y="375843"/>
                </a:lnTo>
                <a:lnTo>
                  <a:pt x="154914" y="373347"/>
                </a:lnTo>
                <a:lnTo>
                  <a:pt x="163372" y="360172"/>
                </a:lnTo>
                <a:lnTo>
                  <a:pt x="211867" y="360172"/>
                </a:lnTo>
                <a:lnTo>
                  <a:pt x="211252" y="349129"/>
                </a:lnTo>
                <a:lnTo>
                  <a:pt x="210769" y="337348"/>
                </a:lnTo>
                <a:lnTo>
                  <a:pt x="210543" y="328815"/>
                </a:lnTo>
                <a:lnTo>
                  <a:pt x="210428" y="319481"/>
                </a:lnTo>
                <a:lnTo>
                  <a:pt x="210400" y="186436"/>
                </a:lnTo>
                <a:close/>
              </a:path>
              <a:path w="216535" h="417829">
                <a:moveTo>
                  <a:pt x="109029" y="0"/>
                </a:moveTo>
                <a:lnTo>
                  <a:pt x="69562" y="7464"/>
                </a:lnTo>
                <a:lnTo>
                  <a:pt x="38506" y="29845"/>
                </a:lnTo>
                <a:lnTo>
                  <a:pt x="17416" y="65201"/>
                </a:lnTo>
                <a:lnTo>
                  <a:pt x="7645" y="112052"/>
                </a:lnTo>
                <a:lnTo>
                  <a:pt x="59689" y="112052"/>
                </a:lnTo>
                <a:lnTo>
                  <a:pt x="59689" y="109728"/>
                </a:lnTo>
                <a:lnTo>
                  <a:pt x="60590" y="98072"/>
                </a:lnTo>
                <a:lnTo>
                  <a:pt x="72347" y="55286"/>
                </a:lnTo>
                <a:lnTo>
                  <a:pt x="104698" y="33693"/>
                </a:lnTo>
                <a:lnTo>
                  <a:pt x="186281" y="33693"/>
                </a:lnTo>
                <a:lnTo>
                  <a:pt x="181571" y="27838"/>
                </a:lnTo>
                <a:lnTo>
                  <a:pt x="142353" y="4414"/>
                </a:lnTo>
                <a:lnTo>
                  <a:pt x="120840" y="490"/>
                </a:lnTo>
                <a:lnTo>
                  <a:pt x="109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0623" y="4154461"/>
            <a:ext cx="216535" cy="417830"/>
          </a:xfrm>
          <a:custGeom>
            <a:avLst/>
            <a:gdLst/>
            <a:ahLst/>
            <a:cxnLst/>
            <a:rect l="l" t="t" r="r" b="b"/>
            <a:pathLst>
              <a:path w="216535" h="417829">
                <a:moveTo>
                  <a:pt x="186281" y="33693"/>
                </a:moveTo>
                <a:lnTo>
                  <a:pt x="116484" y="33693"/>
                </a:lnTo>
                <a:lnTo>
                  <a:pt x="121348" y="34290"/>
                </a:lnTo>
                <a:lnTo>
                  <a:pt x="129387" y="36753"/>
                </a:lnTo>
                <a:lnTo>
                  <a:pt x="151446" y="72477"/>
                </a:lnTo>
                <a:lnTo>
                  <a:pt x="158035" y="115382"/>
                </a:lnTo>
                <a:lnTo>
                  <a:pt x="159715" y="160743"/>
                </a:lnTo>
                <a:lnTo>
                  <a:pt x="159715" y="164096"/>
                </a:lnTo>
                <a:lnTo>
                  <a:pt x="147146" y="169411"/>
                </a:lnTo>
                <a:lnTo>
                  <a:pt x="135153" y="174709"/>
                </a:lnTo>
                <a:lnTo>
                  <a:pt x="93048" y="195430"/>
                </a:lnTo>
                <a:lnTo>
                  <a:pt x="54549" y="219263"/>
                </a:lnTo>
                <a:lnTo>
                  <a:pt x="22999" y="247523"/>
                </a:lnTo>
                <a:lnTo>
                  <a:pt x="6489" y="277482"/>
                </a:lnTo>
                <a:lnTo>
                  <a:pt x="4559" y="282155"/>
                </a:lnTo>
                <a:lnTo>
                  <a:pt x="3124" y="287921"/>
                </a:lnTo>
                <a:lnTo>
                  <a:pt x="2158" y="294805"/>
                </a:lnTo>
                <a:lnTo>
                  <a:pt x="1155" y="301713"/>
                </a:lnTo>
                <a:lnTo>
                  <a:pt x="520" y="307327"/>
                </a:lnTo>
                <a:lnTo>
                  <a:pt x="330" y="311658"/>
                </a:lnTo>
                <a:lnTo>
                  <a:pt x="88" y="315988"/>
                </a:lnTo>
                <a:lnTo>
                  <a:pt x="5991" y="364726"/>
                </a:lnTo>
                <a:lnTo>
                  <a:pt x="36421" y="403752"/>
                </a:lnTo>
                <a:lnTo>
                  <a:pt x="79032" y="417537"/>
                </a:lnTo>
                <a:lnTo>
                  <a:pt x="89824" y="416620"/>
                </a:lnTo>
                <a:lnTo>
                  <a:pt x="135151" y="394688"/>
                </a:lnTo>
                <a:lnTo>
                  <a:pt x="152873" y="375843"/>
                </a:lnTo>
                <a:lnTo>
                  <a:pt x="90677" y="375843"/>
                </a:lnTo>
                <a:lnTo>
                  <a:pt x="82785" y="374980"/>
                </a:lnTo>
                <a:lnTo>
                  <a:pt x="53341" y="344460"/>
                </a:lnTo>
                <a:lnTo>
                  <a:pt x="50467" y="321716"/>
                </a:lnTo>
                <a:lnTo>
                  <a:pt x="50483" y="315988"/>
                </a:lnTo>
                <a:lnTo>
                  <a:pt x="61342" y="275264"/>
                </a:lnTo>
                <a:lnTo>
                  <a:pt x="84564" y="244720"/>
                </a:lnTo>
                <a:lnTo>
                  <a:pt x="114249" y="219161"/>
                </a:lnTo>
                <a:lnTo>
                  <a:pt x="148185" y="194519"/>
                </a:lnTo>
                <a:lnTo>
                  <a:pt x="159715" y="186436"/>
                </a:lnTo>
                <a:lnTo>
                  <a:pt x="210400" y="186436"/>
                </a:lnTo>
                <a:lnTo>
                  <a:pt x="210400" y="124409"/>
                </a:lnTo>
                <a:lnTo>
                  <a:pt x="206636" y="81985"/>
                </a:lnTo>
                <a:lnTo>
                  <a:pt x="191357" y="41241"/>
                </a:lnTo>
                <a:lnTo>
                  <a:pt x="186722" y="34241"/>
                </a:lnTo>
                <a:lnTo>
                  <a:pt x="186281" y="33693"/>
                </a:lnTo>
                <a:close/>
              </a:path>
              <a:path w="216535" h="417829">
                <a:moveTo>
                  <a:pt x="211867" y="360172"/>
                </a:moveTo>
                <a:lnTo>
                  <a:pt x="163372" y="360172"/>
                </a:lnTo>
                <a:lnTo>
                  <a:pt x="169722" y="408533"/>
                </a:lnTo>
                <a:lnTo>
                  <a:pt x="216420" y="408533"/>
                </a:lnTo>
                <a:lnTo>
                  <a:pt x="215061" y="395846"/>
                </a:lnTo>
                <a:lnTo>
                  <a:pt x="214242" y="389020"/>
                </a:lnTo>
                <a:lnTo>
                  <a:pt x="213440" y="380852"/>
                </a:lnTo>
                <a:lnTo>
                  <a:pt x="212656" y="371348"/>
                </a:lnTo>
                <a:lnTo>
                  <a:pt x="211867" y="360172"/>
                </a:lnTo>
                <a:close/>
              </a:path>
              <a:path w="216535" h="417829">
                <a:moveTo>
                  <a:pt x="210400" y="186436"/>
                </a:moveTo>
                <a:lnTo>
                  <a:pt x="159715" y="186436"/>
                </a:lnTo>
                <a:lnTo>
                  <a:pt x="159715" y="327152"/>
                </a:lnTo>
                <a:lnTo>
                  <a:pt x="153687" y="337348"/>
                </a:lnTo>
                <a:lnTo>
                  <a:pt x="119472" y="368160"/>
                </a:lnTo>
                <a:lnTo>
                  <a:pt x="90677" y="375843"/>
                </a:lnTo>
                <a:lnTo>
                  <a:pt x="152873" y="375843"/>
                </a:lnTo>
                <a:lnTo>
                  <a:pt x="154914" y="373347"/>
                </a:lnTo>
                <a:lnTo>
                  <a:pt x="163372" y="360172"/>
                </a:lnTo>
                <a:lnTo>
                  <a:pt x="211867" y="360172"/>
                </a:lnTo>
                <a:lnTo>
                  <a:pt x="211252" y="349129"/>
                </a:lnTo>
                <a:lnTo>
                  <a:pt x="210769" y="337348"/>
                </a:lnTo>
                <a:lnTo>
                  <a:pt x="210543" y="328815"/>
                </a:lnTo>
                <a:lnTo>
                  <a:pt x="210428" y="319481"/>
                </a:lnTo>
                <a:lnTo>
                  <a:pt x="210400" y="186436"/>
                </a:lnTo>
                <a:close/>
              </a:path>
              <a:path w="216535" h="417829">
                <a:moveTo>
                  <a:pt x="109029" y="0"/>
                </a:moveTo>
                <a:lnTo>
                  <a:pt x="69562" y="7464"/>
                </a:lnTo>
                <a:lnTo>
                  <a:pt x="38506" y="29845"/>
                </a:lnTo>
                <a:lnTo>
                  <a:pt x="17416" y="65201"/>
                </a:lnTo>
                <a:lnTo>
                  <a:pt x="7645" y="112052"/>
                </a:lnTo>
                <a:lnTo>
                  <a:pt x="59677" y="112052"/>
                </a:lnTo>
                <a:lnTo>
                  <a:pt x="59677" y="109728"/>
                </a:lnTo>
                <a:lnTo>
                  <a:pt x="60584" y="98072"/>
                </a:lnTo>
                <a:lnTo>
                  <a:pt x="72342" y="55286"/>
                </a:lnTo>
                <a:lnTo>
                  <a:pt x="104698" y="33693"/>
                </a:lnTo>
                <a:lnTo>
                  <a:pt x="186281" y="33693"/>
                </a:lnTo>
                <a:lnTo>
                  <a:pt x="181571" y="27838"/>
                </a:lnTo>
                <a:lnTo>
                  <a:pt x="142353" y="4414"/>
                </a:lnTo>
                <a:lnTo>
                  <a:pt x="120840" y="490"/>
                </a:lnTo>
                <a:lnTo>
                  <a:pt x="109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5052" y="4154461"/>
            <a:ext cx="209550" cy="408940"/>
          </a:xfrm>
          <a:custGeom>
            <a:avLst/>
            <a:gdLst/>
            <a:ahLst/>
            <a:cxnLst/>
            <a:rect l="l" t="t" r="r" b="b"/>
            <a:pathLst>
              <a:path w="209550" h="408939">
                <a:moveTo>
                  <a:pt x="134734" y="0"/>
                </a:moveTo>
                <a:lnTo>
                  <a:pt x="88379" y="11671"/>
                </a:lnTo>
                <a:lnTo>
                  <a:pt x="58443" y="35758"/>
                </a:lnTo>
                <a:lnTo>
                  <a:pt x="50063" y="46697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77381"/>
                </a:lnTo>
                <a:lnTo>
                  <a:pt x="57720" y="68534"/>
                </a:lnTo>
                <a:lnTo>
                  <a:pt x="91672" y="43128"/>
                </a:lnTo>
                <a:lnTo>
                  <a:pt x="116395" y="37020"/>
                </a:lnTo>
                <a:lnTo>
                  <a:pt x="125433" y="37864"/>
                </a:lnTo>
                <a:lnTo>
                  <a:pt x="155832" y="68087"/>
                </a:lnTo>
                <a:lnTo>
                  <a:pt x="158750" y="93726"/>
                </a:lnTo>
                <a:lnTo>
                  <a:pt x="158750" y="408533"/>
                </a:lnTo>
                <a:lnTo>
                  <a:pt x="209435" y="408533"/>
                </a:lnTo>
                <a:lnTo>
                  <a:pt x="209435" y="94703"/>
                </a:lnTo>
                <a:lnTo>
                  <a:pt x="208028" y="73458"/>
                </a:lnTo>
                <a:lnTo>
                  <a:pt x="186956" y="24866"/>
                </a:lnTo>
                <a:lnTo>
                  <a:pt x="149128" y="1554"/>
                </a:lnTo>
                <a:lnTo>
                  <a:pt x="134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5545" y="3989057"/>
            <a:ext cx="215265" cy="583565"/>
          </a:xfrm>
          <a:custGeom>
            <a:avLst/>
            <a:gdLst/>
            <a:ahLst/>
            <a:cxnLst/>
            <a:rect l="l" t="t" r="r" b="b"/>
            <a:pathLst>
              <a:path w="215264" h="583564">
                <a:moveTo>
                  <a:pt x="88049" y="165404"/>
                </a:moveTo>
                <a:lnTo>
                  <a:pt x="78460" y="165404"/>
                </a:lnTo>
                <a:lnTo>
                  <a:pt x="70129" y="166370"/>
                </a:lnTo>
                <a:lnTo>
                  <a:pt x="33633" y="188877"/>
                </a:lnTo>
                <a:lnTo>
                  <a:pt x="15162" y="225184"/>
                </a:lnTo>
                <a:lnTo>
                  <a:pt x="5486" y="271297"/>
                </a:lnTo>
                <a:lnTo>
                  <a:pt x="1371" y="312113"/>
                </a:lnTo>
                <a:lnTo>
                  <a:pt x="0" y="360159"/>
                </a:lnTo>
                <a:lnTo>
                  <a:pt x="3" y="392176"/>
                </a:lnTo>
                <a:lnTo>
                  <a:pt x="1585" y="441943"/>
                </a:lnTo>
                <a:lnTo>
                  <a:pt x="6088" y="483519"/>
                </a:lnTo>
                <a:lnTo>
                  <a:pt x="15279" y="523662"/>
                </a:lnTo>
                <a:lnTo>
                  <a:pt x="35674" y="562089"/>
                </a:lnTo>
                <a:lnTo>
                  <a:pt x="72923" y="582434"/>
                </a:lnTo>
                <a:lnTo>
                  <a:pt x="78371" y="582942"/>
                </a:lnTo>
                <a:lnTo>
                  <a:pt x="84391" y="582942"/>
                </a:lnTo>
                <a:lnTo>
                  <a:pt x="108431" y="580027"/>
                </a:lnTo>
                <a:lnTo>
                  <a:pt x="129884" y="571276"/>
                </a:lnTo>
                <a:lnTo>
                  <a:pt x="148758" y="556684"/>
                </a:lnTo>
                <a:lnTo>
                  <a:pt x="157342" y="545922"/>
                </a:lnTo>
                <a:lnTo>
                  <a:pt x="95262" y="545922"/>
                </a:lnTo>
                <a:lnTo>
                  <a:pt x="91655" y="545706"/>
                </a:lnTo>
                <a:lnTo>
                  <a:pt x="61671" y="515404"/>
                </a:lnTo>
                <a:lnTo>
                  <a:pt x="53216" y="470141"/>
                </a:lnTo>
                <a:lnTo>
                  <a:pt x="50380" y="421782"/>
                </a:lnTo>
                <a:lnTo>
                  <a:pt x="50103" y="407421"/>
                </a:lnTo>
                <a:lnTo>
                  <a:pt x="50114" y="342740"/>
                </a:lnTo>
                <a:lnTo>
                  <a:pt x="51701" y="296481"/>
                </a:lnTo>
                <a:lnTo>
                  <a:pt x="57188" y="252285"/>
                </a:lnTo>
                <a:lnTo>
                  <a:pt x="70764" y="212890"/>
                </a:lnTo>
                <a:lnTo>
                  <a:pt x="93141" y="202425"/>
                </a:lnTo>
                <a:lnTo>
                  <a:pt x="157799" y="202425"/>
                </a:lnTo>
                <a:lnTo>
                  <a:pt x="156950" y="201294"/>
                </a:lnTo>
                <a:lnTo>
                  <a:pt x="119074" y="172064"/>
                </a:lnTo>
                <a:lnTo>
                  <a:pt x="98500" y="166145"/>
                </a:lnTo>
                <a:lnTo>
                  <a:pt x="88049" y="165404"/>
                </a:lnTo>
                <a:close/>
              </a:path>
              <a:path w="215264" h="583564">
                <a:moveTo>
                  <a:pt x="215074" y="536244"/>
                </a:moveTo>
                <a:lnTo>
                  <a:pt x="165061" y="536244"/>
                </a:lnTo>
                <a:lnTo>
                  <a:pt x="165061" y="573938"/>
                </a:lnTo>
                <a:lnTo>
                  <a:pt x="215074" y="573938"/>
                </a:lnTo>
                <a:lnTo>
                  <a:pt x="215074" y="536244"/>
                </a:lnTo>
                <a:close/>
              </a:path>
              <a:path w="215264" h="583564">
                <a:moveTo>
                  <a:pt x="157799" y="202425"/>
                </a:moveTo>
                <a:lnTo>
                  <a:pt x="98056" y="202425"/>
                </a:lnTo>
                <a:lnTo>
                  <a:pt x="113996" y="204906"/>
                </a:lnTo>
                <a:lnTo>
                  <a:pt x="130478" y="212348"/>
                </a:lnTo>
                <a:lnTo>
                  <a:pt x="147500" y="224751"/>
                </a:lnTo>
                <a:lnTo>
                  <a:pt x="165061" y="242112"/>
                </a:lnTo>
                <a:lnTo>
                  <a:pt x="165061" y="505587"/>
                </a:lnTo>
                <a:lnTo>
                  <a:pt x="132372" y="534758"/>
                </a:lnTo>
                <a:lnTo>
                  <a:pt x="99695" y="545922"/>
                </a:lnTo>
                <a:lnTo>
                  <a:pt x="157342" y="545922"/>
                </a:lnTo>
                <a:lnTo>
                  <a:pt x="165061" y="536244"/>
                </a:lnTo>
                <a:lnTo>
                  <a:pt x="215074" y="536244"/>
                </a:lnTo>
                <a:lnTo>
                  <a:pt x="215074" y="212102"/>
                </a:lnTo>
                <a:lnTo>
                  <a:pt x="165061" y="212102"/>
                </a:lnTo>
                <a:lnTo>
                  <a:pt x="157799" y="202425"/>
                </a:lnTo>
                <a:close/>
              </a:path>
              <a:path w="215264" h="583564">
                <a:moveTo>
                  <a:pt x="215074" y="0"/>
                </a:moveTo>
                <a:lnTo>
                  <a:pt x="165061" y="0"/>
                </a:lnTo>
                <a:lnTo>
                  <a:pt x="165061" y="212102"/>
                </a:lnTo>
                <a:lnTo>
                  <a:pt x="215074" y="212102"/>
                </a:lnTo>
                <a:lnTo>
                  <a:pt x="215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6679" y="4154461"/>
            <a:ext cx="211454" cy="417830"/>
          </a:xfrm>
          <a:custGeom>
            <a:avLst/>
            <a:gdLst/>
            <a:ahLst/>
            <a:cxnLst/>
            <a:rect l="l" t="t" r="r" b="b"/>
            <a:pathLst>
              <a:path w="211454" h="417829">
                <a:moveTo>
                  <a:pt x="110375" y="0"/>
                </a:moveTo>
                <a:lnTo>
                  <a:pt x="66761" y="6200"/>
                </a:lnTo>
                <a:lnTo>
                  <a:pt x="31349" y="31235"/>
                </a:lnTo>
                <a:lnTo>
                  <a:pt x="12549" y="69081"/>
                </a:lnTo>
                <a:lnTo>
                  <a:pt x="3511" y="112514"/>
                </a:lnTo>
                <a:lnTo>
                  <a:pt x="25" y="167740"/>
                </a:lnTo>
                <a:lnTo>
                  <a:pt x="0" y="224434"/>
                </a:lnTo>
                <a:lnTo>
                  <a:pt x="406" y="260184"/>
                </a:lnTo>
                <a:lnTo>
                  <a:pt x="5586" y="318969"/>
                </a:lnTo>
                <a:lnTo>
                  <a:pt x="16622" y="361367"/>
                </a:lnTo>
                <a:lnTo>
                  <a:pt x="44869" y="400684"/>
                </a:lnTo>
                <a:lnTo>
                  <a:pt x="90735" y="416485"/>
                </a:lnTo>
                <a:lnTo>
                  <a:pt x="110718" y="417537"/>
                </a:lnTo>
                <a:lnTo>
                  <a:pt x="121240" y="417076"/>
                </a:lnTo>
                <a:lnTo>
                  <a:pt x="164214" y="401775"/>
                </a:lnTo>
                <a:lnTo>
                  <a:pt x="182044" y="383857"/>
                </a:lnTo>
                <a:lnTo>
                  <a:pt x="110045" y="383857"/>
                </a:lnTo>
                <a:lnTo>
                  <a:pt x="102715" y="383588"/>
                </a:lnTo>
                <a:lnTo>
                  <a:pt x="66382" y="362521"/>
                </a:lnTo>
                <a:lnTo>
                  <a:pt x="54203" y="324650"/>
                </a:lnTo>
                <a:lnTo>
                  <a:pt x="50597" y="278915"/>
                </a:lnTo>
                <a:lnTo>
                  <a:pt x="50355" y="199097"/>
                </a:lnTo>
                <a:lnTo>
                  <a:pt x="210451" y="199097"/>
                </a:lnTo>
                <a:lnTo>
                  <a:pt x="210739" y="190532"/>
                </a:lnTo>
                <a:lnTo>
                  <a:pt x="210950" y="180840"/>
                </a:lnTo>
                <a:lnTo>
                  <a:pt x="211027" y="174421"/>
                </a:lnTo>
                <a:lnTo>
                  <a:pt x="50685" y="174421"/>
                </a:lnTo>
                <a:lnTo>
                  <a:pt x="50793" y="148614"/>
                </a:lnTo>
                <a:lnTo>
                  <a:pt x="52347" y="106346"/>
                </a:lnTo>
                <a:lnTo>
                  <a:pt x="58581" y="68130"/>
                </a:lnTo>
                <a:lnTo>
                  <a:pt x="88884" y="37438"/>
                </a:lnTo>
                <a:lnTo>
                  <a:pt x="112737" y="33693"/>
                </a:lnTo>
                <a:lnTo>
                  <a:pt x="184042" y="33693"/>
                </a:lnTo>
                <a:lnTo>
                  <a:pt x="173962" y="21393"/>
                </a:lnTo>
                <a:lnTo>
                  <a:pt x="156546" y="9510"/>
                </a:lnTo>
                <a:lnTo>
                  <a:pt x="135349" y="2378"/>
                </a:lnTo>
                <a:lnTo>
                  <a:pt x="110375" y="0"/>
                </a:lnTo>
                <a:close/>
              </a:path>
              <a:path w="211454" h="417829">
                <a:moveTo>
                  <a:pt x="209778" y="286143"/>
                </a:moveTo>
                <a:lnTo>
                  <a:pt x="163080" y="286143"/>
                </a:lnTo>
                <a:lnTo>
                  <a:pt x="161984" y="310598"/>
                </a:lnTo>
                <a:lnTo>
                  <a:pt x="159038" y="331285"/>
                </a:lnTo>
                <a:lnTo>
                  <a:pt x="139554" y="371191"/>
                </a:lnTo>
                <a:lnTo>
                  <a:pt x="110045" y="383857"/>
                </a:lnTo>
                <a:lnTo>
                  <a:pt x="182044" y="383857"/>
                </a:lnTo>
                <a:lnTo>
                  <a:pt x="200144" y="344166"/>
                </a:lnTo>
                <a:lnTo>
                  <a:pt x="208687" y="297168"/>
                </a:lnTo>
                <a:lnTo>
                  <a:pt x="209778" y="286143"/>
                </a:lnTo>
                <a:close/>
              </a:path>
              <a:path w="211454" h="417829">
                <a:moveTo>
                  <a:pt x="184042" y="33693"/>
                </a:moveTo>
                <a:lnTo>
                  <a:pt x="120294" y="33693"/>
                </a:lnTo>
                <a:lnTo>
                  <a:pt x="126936" y="35255"/>
                </a:lnTo>
                <a:lnTo>
                  <a:pt x="138531" y="41465"/>
                </a:lnTo>
                <a:lnTo>
                  <a:pt x="156972" y="77114"/>
                </a:lnTo>
                <a:lnTo>
                  <a:pt x="161061" y="119900"/>
                </a:lnTo>
                <a:lnTo>
                  <a:pt x="161454" y="144622"/>
                </a:lnTo>
                <a:lnTo>
                  <a:pt x="161389" y="148614"/>
                </a:lnTo>
                <a:lnTo>
                  <a:pt x="161297" y="167740"/>
                </a:lnTo>
                <a:lnTo>
                  <a:pt x="161404" y="174421"/>
                </a:lnTo>
                <a:lnTo>
                  <a:pt x="211027" y="174421"/>
                </a:lnTo>
                <a:lnTo>
                  <a:pt x="211124" y="158076"/>
                </a:lnTo>
                <a:lnTo>
                  <a:pt x="209653" y="119812"/>
                </a:lnTo>
                <a:lnTo>
                  <a:pt x="205239" y="87048"/>
                </a:lnTo>
                <a:lnTo>
                  <a:pt x="197885" y="59786"/>
                </a:lnTo>
                <a:lnTo>
                  <a:pt x="187591" y="38023"/>
                </a:lnTo>
                <a:lnTo>
                  <a:pt x="184042" y="33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7121" y="4154461"/>
            <a:ext cx="377825" cy="417830"/>
          </a:xfrm>
          <a:custGeom>
            <a:avLst/>
            <a:gdLst/>
            <a:ahLst/>
            <a:cxnLst/>
            <a:rect l="l" t="t" r="r" b="b"/>
            <a:pathLst>
              <a:path w="377825" h="417829">
                <a:moveTo>
                  <a:pt x="134061" y="2667"/>
                </a:moveTo>
                <a:lnTo>
                  <a:pt x="95973" y="12039"/>
                </a:lnTo>
                <a:lnTo>
                  <a:pt x="63131" y="38239"/>
                </a:lnTo>
                <a:lnTo>
                  <a:pt x="50063" y="65366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110401"/>
                </a:lnTo>
                <a:lnTo>
                  <a:pt x="54825" y="84721"/>
                </a:lnTo>
                <a:lnTo>
                  <a:pt x="69126" y="66370"/>
                </a:lnTo>
                <a:lnTo>
                  <a:pt x="92989" y="55359"/>
                </a:lnTo>
                <a:lnTo>
                  <a:pt x="126403" y="51689"/>
                </a:lnTo>
                <a:lnTo>
                  <a:pt x="129057" y="51689"/>
                </a:lnTo>
                <a:lnTo>
                  <a:pt x="131648" y="52158"/>
                </a:lnTo>
                <a:lnTo>
                  <a:pt x="134061" y="53022"/>
                </a:lnTo>
                <a:lnTo>
                  <a:pt x="134061" y="2667"/>
                </a:lnTo>
                <a:close/>
              </a:path>
              <a:path w="377825" h="417829">
                <a:moveTo>
                  <a:pt x="377240" y="158076"/>
                </a:moveTo>
                <a:lnTo>
                  <a:pt x="375767" y="119824"/>
                </a:lnTo>
                <a:lnTo>
                  <a:pt x="363994" y="59791"/>
                </a:lnTo>
                <a:lnTo>
                  <a:pt x="350151" y="33693"/>
                </a:lnTo>
                <a:lnTo>
                  <a:pt x="340067" y="21399"/>
                </a:lnTo>
                <a:lnTo>
                  <a:pt x="327558" y="12865"/>
                </a:lnTo>
                <a:lnTo>
                  <a:pt x="327558" y="144627"/>
                </a:lnTo>
                <a:lnTo>
                  <a:pt x="327494" y="148615"/>
                </a:lnTo>
                <a:lnTo>
                  <a:pt x="327406" y="167741"/>
                </a:lnTo>
                <a:lnTo>
                  <a:pt x="327520" y="174421"/>
                </a:lnTo>
                <a:lnTo>
                  <a:pt x="216801" y="174421"/>
                </a:lnTo>
                <a:lnTo>
                  <a:pt x="217106" y="133134"/>
                </a:lnTo>
                <a:lnTo>
                  <a:pt x="220802" y="86372"/>
                </a:lnTo>
                <a:lnTo>
                  <a:pt x="234657" y="50038"/>
                </a:lnTo>
                <a:lnTo>
                  <a:pt x="270078" y="34112"/>
                </a:lnTo>
                <a:lnTo>
                  <a:pt x="278853" y="33693"/>
                </a:lnTo>
                <a:lnTo>
                  <a:pt x="286410" y="33693"/>
                </a:lnTo>
                <a:lnTo>
                  <a:pt x="318655" y="62649"/>
                </a:lnTo>
                <a:lnTo>
                  <a:pt x="326390" y="106438"/>
                </a:lnTo>
                <a:lnTo>
                  <a:pt x="327558" y="144627"/>
                </a:lnTo>
                <a:lnTo>
                  <a:pt x="327558" y="12865"/>
                </a:lnTo>
                <a:lnTo>
                  <a:pt x="322656" y="9512"/>
                </a:lnTo>
                <a:lnTo>
                  <a:pt x="301459" y="2387"/>
                </a:lnTo>
                <a:lnTo>
                  <a:pt x="276491" y="0"/>
                </a:lnTo>
                <a:lnTo>
                  <a:pt x="266496" y="254"/>
                </a:lnTo>
                <a:lnTo>
                  <a:pt x="225361" y="9436"/>
                </a:lnTo>
                <a:lnTo>
                  <a:pt x="191871" y="39001"/>
                </a:lnTo>
                <a:lnTo>
                  <a:pt x="175171" y="82067"/>
                </a:lnTo>
                <a:lnTo>
                  <a:pt x="167779" y="129870"/>
                </a:lnTo>
                <a:lnTo>
                  <a:pt x="166116" y="224434"/>
                </a:lnTo>
                <a:lnTo>
                  <a:pt x="166522" y="260184"/>
                </a:lnTo>
                <a:lnTo>
                  <a:pt x="171691" y="318973"/>
                </a:lnTo>
                <a:lnTo>
                  <a:pt x="182727" y="361378"/>
                </a:lnTo>
                <a:lnTo>
                  <a:pt x="210985" y="400685"/>
                </a:lnTo>
                <a:lnTo>
                  <a:pt x="256844" y="416496"/>
                </a:lnTo>
                <a:lnTo>
                  <a:pt x="276834" y="417537"/>
                </a:lnTo>
                <a:lnTo>
                  <a:pt x="287350" y="417080"/>
                </a:lnTo>
                <a:lnTo>
                  <a:pt x="330327" y="401777"/>
                </a:lnTo>
                <a:lnTo>
                  <a:pt x="348157" y="383857"/>
                </a:lnTo>
                <a:lnTo>
                  <a:pt x="352031" y="378015"/>
                </a:lnTo>
                <a:lnTo>
                  <a:pt x="368642" y="335330"/>
                </a:lnTo>
                <a:lnTo>
                  <a:pt x="374802" y="297180"/>
                </a:lnTo>
                <a:lnTo>
                  <a:pt x="375894" y="286143"/>
                </a:lnTo>
                <a:lnTo>
                  <a:pt x="329209" y="286143"/>
                </a:lnTo>
                <a:lnTo>
                  <a:pt x="328104" y="310603"/>
                </a:lnTo>
                <a:lnTo>
                  <a:pt x="325145" y="331292"/>
                </a:lnTo>
                <a:lnTo>
                  <a:pt x="305663" y="371195"/>
                </a:lnTo>
                <a:lnTo>
                  <a:pt x="276161" y="383857"/>
                </a:lnTo>
                <a:lnTo>
                  <a:pt x="268820" y="383590"/>
                </a:lnTo>
                <a:lnTo>
                  <a:pt x="232498" y="362521"/>
                </a:lnTo>
                <a:lnTo>
                  <a:pt x="220319" y="324650"/>
                </a:lnTo>
                <a:lnTo>
                  <a:pt x="216712" y="278917"/>
                </a:lnTo>
                <a:lnTo>
                  <a:pt x="216471" y="260184"/>
                </a:lnTo>
                <a:lnTo>
                  <a:pt x="216471" y="199097"/>
                </a:lnTo>
                <a:lnTo>
                  <a:pt x="376567" y="199097"/>
                </a:lnTo>
                <a:lnTo>
                  <a:pt x="376847" y="190538"/>
                </a:lnTo>
                <a:lnTo>
                  <a:pt x="377063" y="180848"/>
                </a:lnTo>
                <a:lnTo>
                  <a:pt x="377139" y="174421"/>
                </a:lnTo>
                <a:lnTo>
                  <a:pt x="377240" y="158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3678" y="4154461"/>
            <a:ext cx="209550" cy="408940"/>
          </a:xfrm>
          <a:custGeom>
            <a:avLst/>
            <a:gdLst/>
            <a:ahLst/>
            <a:cxnLst/>
            <a:rect l="l" t="t" r="r" b="b"/>
            <a:pathLst>
              <a:path w="209550" h="408939">
                <a:moveTo>
                  <a:pt x="134734" y="0"/>
                </a:moveTo>
                <a:lnTo>
                  <a:pt x="88379" y="11671"/>
                </a:lnTo>
                <a:lnTo>
                  <a:pt x="58443" y="35758"/>
                </a:lnTo>
                <a:lnTo>
                  <a:pt x="50063" y="46697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77381"/>
                </a:lnTo>
                <a:lnTo>
                  <a:pt x="57720" y="68534"/>
                </a:lnTo>
                <a:lnTo>
                  <a:pt x="91672" y="43128"/>
                </a:lnTo>
                <a:lnTo>
                  <a:pt x="116395" y="37020"/>
                </a:lnTo>
                <a:lnTo>
                  <a:pt x="125433" y="37864"/>
                </a:lnTo>
                <a:lnTo>
                  <a:pt x="155832" y="68087"/>
                </a:lnTo>
                <a:lnTo>
                  <a:pt x="158750" y="93726"/>
                </a:lnTo>
                <a:lnTo>
                  <a:pt x="158750" y="408533"/>
                </a:lnTo>
                <a:lnTo>
                  <a:pt x="209435" y="408533"/>
                </a:lnTo>
                <a:lnTo>
                  <a:pt x="209435" y="94703"/>
                </a:lnTo>
                <a:lnTo>
                  <a:pt x="208028" y="73458"/>
                </a:lnTo>
                <a:lnTo>
                  <a:pt x="186956" y="24866"/>
                </a:lnTo>
                <a:lnTo>
                  <a:pt x="149130" y="1554"/>
                </a:lnTo>
                <a:lnTo>
                  <a:pt x="134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58000"/>
            <a:chOff x="0" y="0"/>
            <a:chExt cx="121932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12193193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3270" cy="6858000"/>
            </a:xfrm>
            <a:custGeom>
              <a:avLst/>
              <a:gdLst/>
              <a:ahLst/>
              <a:cxnLst/>
              <a:rect l="l" t="t" r="r" b="b"/>
              <a:pathLst>
                <a:path w="12193270" h="6858000">
                  <a:moveTo>
                    <a:pt x="1219319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3193" y="6858000"/>
                  </a:lnTo>
                  <a:lnTo>
                    <a:pt x="12193193" y="0"/>
                  </a:lnTo>
                  <a:close/>
                </a:path>
              </a:pathLst>
            </a:custGeom>
            <a:solidFill>
              <a:srgbClr val="2E313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815" y="955243"/>
              <a:ext cx="3424821" cy="3832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TRAININGSWEEK  </a:t>
            </a:r>
            <a:r>
              <a:rPr lang="nl-NL" sz="1450" b="1" spc="-114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88627" y="2435142"/>
            <a:ext cx="2851785" cy="854075"/>
            <a:chOff x="3188627" y="2435142"/>
            <a:chExt cx="2851785" cy="854075"/>
          </a:xfrm>
        </p:grpSpPr>
        <p:sp>
          <p:nvSpPr>
            <p:cNvPr id="13" name="object 13"/>
            <p:cNvSpPr/>
            <p:nvPr/>
          </p:nvSpPr>
          <p:spPr>
            <a:xfrm>
              <a:off x="3604691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7" y="5607"/>
                  </a:lnTo>
                  <a:lnTo>
                    <a:pt x="341891" y="5170"/>
                  </a:lnTo>
                  <a:lnTo>
                    <a:pt x="391389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1" y="0"/>
                  </a:lnTo>
                  <a:lnTo>
                    <a:pt x="1424266" y="92"/>
                  </a:lnTo>
                  <a:lnTo>
                    <a:pt x="1461031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1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1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9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3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2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23965" y="12"/>
            <a:ext cx="5572125" cy="3289300"/>
            <a:chOff x="6223965" y="12"/>
            <a:chExt cx="5572125" cy="3289300"/>
          </a:xfrm>
        </p:grpSpPr>
        <p:sp>
          <p:nvSpPr>
            <p:cNvPr id="20" name="object 20"/>
            <p:cNvSpPr/>
            <p:nvPr/>
          </p:nvSpPr>
          <p:spPr>
            <a:xfrm>
              <a:off x="6230315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5" y="5607"/>
                  </a:lnTo>
                  <a:lnTo>
                    <a:pt x="341887" y="5170"/>
                  </a:lnTo>
                  <a:lnTo>
                    <a:pt x="391383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0" y="0"/>
                  </a:lnTo>
                  <a:lnTo>
                    <a:pt x="1424262" y="92"/>
                  </a:lnTo>
                  <a:lnTo>
                    <a:pt x="1461026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0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0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8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2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1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9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5" name="object 25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  <p:pic>
        <p:nvPicPr>
          <p:cNvPr id="1028" name="Afbeelding 4">
            <a:extLst>
              <a:ext uri="{FF2B5EF4-FFF2-40B4-BE49-F238E27FC236}">
                <a16:creationId xmlns:a16="http://schemas.microsoft.com/office/drawing/2014/main" id="{E985FC9F-7A08-72DC-C5F6-C9D54F84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38600"/>
            <a:ext cx="5394236" cy="166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6CE18D-C75C-3BD6-C72A-09BC38C2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49581"/>
            <a:ext cx="5394237" cy="16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abriel programmamedewerker">
            <a:extLst>
              <a:ext uri="{FF2B5EF4-FFF2-40B4-BE49-F238E27FC236}">
                <a16:creationId xmlns:a16="http://schemas.microsoft.com/office/drawing/2014/main" id="{CF4740CE-573C-BE82-1634-3110A880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36" y="2625356"/>
            <a:ext cx="5705081" cy="17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6665" y="977176"/>
            <a:ext cx="780884" cy="3554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965" y="1615909"/>
            <a:ext cx="5945505" cy="559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YAR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Vlaanderen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biedt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jongeren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een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kans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om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hun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leven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5" dirty="0">
                <a:solidFill>
                  <a:srgbClr val="1086A1"/>
                </a:solidFill>
                <a:latin typeface="Tahoma"/>
                <a:cs typeface="Tahoma"/>
              </a:rPr>
              <a:t>weer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op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de</a:t>
            </a:r>
            <a:r>
              <a:rPr sz="13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sporen</a:t>
            </a: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t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e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krijgen.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965" y="2705474"/>
            <a:ext cx="187642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100" dirty="0">
                <a:solidFill>
                  <a:srgbClr val="231F20"/>
                </a:solidFill>
                <a:latin typeface="Lucida Sans Unicode"/>
                <a:cs typeface="Lucida Sans Unicode"/>
              </a:rPr>
              <a:t>2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programma’s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zelf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verantwoordelijk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bewuste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keuzes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rui</a:t>
            </a: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m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netwerk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2188" y="2503148"/>
            <a:ext cx="6288405" cy="2064385"/>
          </a:xfrm>
          <a:custGeom>
            <a:avLst/>
            <a:gdLst/>
            <a:ahLst/>
            <a:cxnLst/>
            <a:rect l="l" t="t" r="r" b="b"/>
            <a:pathLst>
              <a:path w="6288405" h="2064385">
                <a:moveTo>
                  <a:pt x="341731" y="13648"/>
                </a:moveTo>
                <a:lnTo>
                  <a:pt x="393550" y="14806"/>
                </a:lnTo>
                <a:lnTo>
                  <a:pt x="445329" y="16191"/>
                </a:lnTo>
                <a:lnTo>
                  <a:pt x="497083" y="17686"/>
                </a:lnTo>
                <a:lnTo>
                  <a:pt x="548827" y="19175"/>
                </a:lnTo>
                <a:lnTo>
                  <a:pt x="600577" y="20540"/>
                </a:lnTo>
                <a:lnTo>
                  <a:pt x="652348" y="21666"/>
                </a:lnTo>
                <a:lnTo>
                  <a:pt x="704157" y="22434"/>
                </a:lnTo>
                <a:lnTo>
                  <a:pt x="756018" y="22729"/>
                </a:lnTo>
                <a:lnTo>
                  <a:pt x="807464" y="22697"/>
                </a:lnTo>
                <a:lnTo>
                  <a:pt x="858884" y="22547"/>
                </a:lnTo>
                <a:lnTo>
                  <a:pt x="910283" y="22268"/>
                </a:lnTo>
                <a:lnTo>
                  <a:pt x="961665" y="21847"/>
                </a:lnTo>
                <a:lnTo>
                  <a:pt x="1013036" y="21271"/>
                </a:lnTo>
                <a:lnTo>
                  <a:pt x="1064401" y="20529"/>
                </a:lnTo>
                <a:lnTo>
                  <a:pt x="1115763" y="19607"/>
                </a:lnTo>
                <a:lnTo>
                  <a:pt x="1167129" y="18493"/>
                </a:lnTo>
                <a:lnTo>
                  <a:pt x="1218502" y="17175"/>
                </a:lnTo>
                <a:lnTo>
                  <a:pt x="1269888" y="15640"/>
                </a:lnTo>
                <a:lnTo>
                  <a:pt x="1321292" y="13876"/>
                </a:lnTo>
                <a:lnTo>
                  <a:pt x="1372717" y="11870"/>
                </a:lnTo>
                <a:lnTo>
                  <a:pt x="1421396" y="9849"/>
                </a:lnTo>
                <a:lnTo>
                  <a:pt x="1469992" y="7874"/>
                </a:lnTo>
                <a:lnTo>
                  <a:pt x="1518532" y="6023"/>
                </a:lnTo>
                <a:lnTo>
                  <a:pt x="1567045" y="4371"/>
                </a:lnTo>
                <a:lnTo>
                  <a:pt x="1615556" y="2996"/>
                </a:lnTo>
                <a:lnTo>
                  <a:pt x="1664095" y="1973"/>
                </a:lnTo>
                <a:lnTo>
                  <a:pt x="1712688" y="1379"/>
                </a:lnTo>
                <a:lnTo>
                  <a:pt x="1761363" y="1291"/>
                </a:lnTo>
                <a:lnTo>
                  <a:pt x="1812997" y="1498"/>
                </a:lnTo>
                <a:lnTo>
                  <a:pt x="1864635" y="1719"/>
                </a:lnTo>
                <a:lnTo>
                  <a:pt x="1916275" y="1962"/>
                </a:lnTo>
                <a:lnTo>
                  <a:pt x="1967917" y="2229"/>
                </a:lnTo>
                <a:lnTo>
                  <a:pt x="2019560" y="2526"/>
                </a:lnTo>
                <a:lnTo>
                  <a:pt x="2071205" y="2858"/>
                </a:lnTo>
                <a:lnTo>
                  <a:pt x="2122851" y="3229"/>
                </a:lnTo>
                <a:lnTo>
                  <a:pt x="2174498" y="3645"/>
                </a:lnTo>
                <a:lnTo>
                  <a:pt x="2226144" y="4109"/>
                </a:lnTo>
                <a:lnTo>
                  <a:pt x="2277791" y="4627"/>
                </a:lnTo>
                <a:lnTo>
                  <a:pt x="2329436" y="5203"/>
                </a:lnTo>
                <a:lnTo>
                  <a:pt x="2381081" y="5842"/>
                </a:lnTo>
                <a:lnTo>
                  <a:pt x="2432724" y="6550"/>
                </a:lnTo>
                <a:lnTo>
                  <a:pt x="2484365" y="7330"/>
                </a:lnTo>
                <a:lnTo>
                  <a:pt x="2536004" y="8187"/>
                </a:lnTo>
                <a:lnTo>
                  <a:pt x="2587640" y="9126"/>
                </a:lnTo>
                <a:lnTo>
                  <a:pt x="2639274" y="10153"/>
                </a:lnTo>
                <a:lnTo>
                  <a:pt x="2690904" y="11271"/>
                </a:lnTo>
                <a:lnTo>
                  <a:pt x="2742530" y="12485"/>
                </a:lnTo>
                <a:lnTo>
                  <a:pt x="2794152" y="13801"/>
                </a:lnTo>
                <a:lnTo>
                  <a:pt x="2843594" y="15324"/>
                </a:lnTo>
                <a:lnTo>
                  <a:pt x="2893012" y="17203"/>
                </a:lnTo>
                <a:lnTo>
                  <a:pt x="2942411" y="19338"/>
                </a:lnTo>
                <a:lnTo>
                  <a:pt x="2991797" y="21630"/>
                </a:lnTo>
                <a:lnTo>
                  <a:pt x="3041177" y="23980"/>
                </a:lnTo>
                <a:lnTo>
                  <a:pt x="3090557" y="26288"/>
                </a:lnTo>
                <a:lnTo>
                  <a:pt x="3139945" y="28455"/>
                </a:lnTo>
                <a:lnTo>
                  <a:pt x="3189345" y="30381"/>
                </a:lnTo>
                <a:lnTo>
                  <a:pt x="3238764" y="31968"/>
                </a:lnTo>
                <a:lnTo>
                  <a:pt x="3288209" y="33117"/>
                </a:lnTo>
                <a:lnTo>
                  <a:pt x="3337687" y="33727"/>
                </a:lnTo>
                <a:lnTo>
                  <a:pt x="3390582" y="33812"/>
                </a:lnTo>
                <a:lnTo>
                  <a:pt x="3443454" y="33424"/>
                </a:lnTo>
                <a:lnTo>
                  <a:pt x="3496308" y="32602"/>
                </a:lnTo>
                <a:lnTo>
                  <a:pt x="3549148" y="31387"/>
                </a:lnTo>
                <a:lnTo>
                  <a:pt x="3601978" y="29818"/>
                </a:lnTo>
                <a:lnTo>
                  <a:pt x="3654803" y="27935"/>
                </a:lnTo>
                <a:lnTo>
                  <a:pt x="3707626" y="25778"/>
                </a:lnTo>
                <a:lnTo>
                  <a:pt x="3760454" y="23386"/>
                </a:lnTo>
                <a:lnTo>
                  <a:pt x="3813289" y="20799"/>
                </a:lnTo>
                <a:lnTo>
                  <a:pt x="3862333" y="18095"/>
                </a:lnTo>
                <a:lnTo>
                  <a:pt x="3911318" y="15062"/>
                </a:lnTo>
                <a:lnTo>
                  <a:pt x="3960266" y="11891"/>
                </a:lnTo>
                <a:lnTo>
                  <a:pt x="4009201" y="8770"/>
                </a:lnTo>
                <a:lnTo>
                  <a:pt x="4058145" y="5889"/>
                </a:lnTo>
                <a:lnTo>
                  <a:pt x="4107124" y="3437"/>
                </a:lnTo>
                <a:lnTo>
                  <a:pt x="4156159" y="1605"/>
                </a:lnTo>
                <a:lnTo>
                  <a:pt x="4205274" y="580"/>
                </a:lnTo>
                <a:lnTo>
                  <a:pt x="4256126" y="157"/>
                </a:lnTo>
                <a:lnTo>
                  <a:pt x="4306987" y="0"/>
                </a:lnTo>
                <a:lnTo>
                  <a:pt x="4357854" y="45"/>
                </a:lnTo>
                <a:lnTo>
                  <a:pt x="4408725" y="232"/>
                </a:lnTo>
                <a:lnTo>
                  <a:pt x="4459598" y="499"/>
                </a:lnTo>
                <a:lnTo>
                  <a:pt x="4510470" y="785"/>
                </a:lnTo>
                <a:lnTo>
                  <a:pt x="4561339" y="1028"/>
                </a:lnTo>
                <a:lnTo>
                  <a:pt x="4612203" y="1167"/>
                </a:lnTo>
                <a:lnTo>
                  <a:pt x="4663059" y="1139"/>
                </a:lnTo>
                <a:lnTo>
                  <a:pt x="4714486" y="1201"/>
                </a:lnTo>
                <a:lnTo>
                  <a:pt x="4765900" y="1618"/>
                </a:lnTo>
                <a:lnTo>
                  <a:pt x="4817302" y="2337"/>
                </a:lnTo>
                <a:lnTo>
                  <a:pt x="4868694" y="3304"/>
                </a:lnTo>
                <a:lnTo>
                  <a:pt x="4920078" y="4466"/>
                </a:lnTo>
                <a:lnTo>
                  <a:pt x="4971457" y="5768"/>
                </a:lnTo>
                <a:lnTo>
                  <a:pt x="5022832" y="7159"/>
                </a:lnTo>
                <a:lnTo>
                  <a:pt x="5074205" y="8583"/>
                </a:lnTo>
                <a:lnTo>
                  <a:pt x="5125579" y="9987"/>
                </a:lnTo>
                <a:lnTo>
                  <a:pt x="5176955" y="11319"/>
                </a:lnTo>
                <a:lnTo>
                  <a:pt x="5228335" y="12524"/>
                </a:lnTo>
                <a:lnTo>
                  <a:pt x="5279721" y="13549"/>
                </a:lnTo>
                <a:lnTo>
                  <a:pt x="5331116" y="14341"/>
                </a:lnTo>
                <a:lnTo>
                  <a:pt x="5382521" y="14845"/>
                </a:lnTo>
                <a:lnTo>
                  <a:pt x="5433939" y="15009"/>
                </a:lnTo>
                <a:lnTo>
                  <a:pt x="5485371" y="14779"/>
                </a:lnTo>
                <a:lnTo>
                  <a:pt x="5538818" y="14325"/>
                </a:lnTo>
                <a:lnTo>
                  <a:pt x="5592278" y="13963"/>
                </a:lnTo>
                <a:lnTo>
                  <a:pt x="5645744" y="13792"/>
                </a:lnTo>
                <a:lnTo>
                  <a:pt x="5699212" y="13912"/>
                </a:lnTo>
                <a:lnTo>
                  <a:pt x="5752677" y="14421"/>
                </a:lnTo>
                <a:lnTo>
                  <a:pt x="5806134" y="15418"/>
                </a:lnTo>
                <a:lnTo>
                  <a:pt x="5859579" y="17003"/>
                </a:lnTo>
                <a:lnTo>
                  <a:pt x="5913005" y="19275"/>
                </a:lnTo>
                <a:lnTo>
                  <a:pt x="5963187" y="22736"/>
                </a:lnTo>
                <a:lnTo>
                  <a:pt x="6013461" y="27179"/>
                </a:lnTo>
                <a:lnTo>
                  <a:pt x="6063751" y="31153"/>
                </a:lnTo>
                <a:lnTo>
                  <a:pt x="6113983" y="33206"/>
                </a:lnTo>
                <a:lnTo>
                  <a:pt x="6129422" y="33233"/>
                </a:lnTo>
                <a:lnTo>
                  <a:pt x="6144882" y="33045"/>
                </a:lnTo>
                <a:lnTo>
                  <a:pt x="6160342" y="32814"/>
                </a:lnTo>
                <a:lnTo>
                  <a:pt x="6175781" y="32711"/>
                </a:lnTo>
                <a:lnTo>
                  <a:pt x="6195425" y="31715"/>
                </a:lnTo>
                <a:lnTo>
                  <a:pt x="6217537" y="30170"/>
                </a:lnTo>
                <a:lnTo>
                  <a:pt x="6239580" y="30298"/>
                </a:lnTo>
                <a:lnTo>
                  <a:pt x="6259017" y="34324"/>
                </a:lnTo>
                <a:lnTo>
                  <a:pt x="6262439" y="61729"/>
                </a:lnTo>
                <a:lnTo>
                  <a:pt x="6266857" y="89315"/>
                </a:lnTo>
                <a:lnTo>
                  <a:pt x="6271731" y="116892"/>
                </a:lnTo>
                <a:lnTo>
                  <a:pt x="6276517" y="144268"/>
                </a:lnTo>
                <a:lnTo>
                  <a:pt x="6278984" y="173192"/>
                </a:lnTo>
                <a:lnTo>
                  <a:pt x="6278599" y="202202"/>
                </a:lnTo>
                <a:lnTo>
                  <a:pt x="6278201" y="231207"/>
                </a:lnTo>
                <a:lnTo>
                  <a:pt x="6280632" y="260117"/>
                </a:lnTo>
                <a:lnTo>
                  <a:pt x="6284250" y="285795"/>
                </a:lnTo>
                <a:lnTo>
                  <a:pt x="6286468" y="310592"/>
                </a:lnTo>
                <a:lnTo>
                  <a:pt x="6287562" y="335568"/>
                </a:lnTo>
                <a:lnTo>
                  <a:pt x="6287808" y="361781"/>
                </a:lnTo>
                <a:lnTo>
                  <a:pt x="6284828" y="421734"/>
                </a:lnTo>
                <a:lnTo>
                  <a:pt x="6278522" y="462757"/>
                </a:lnTo>
                <a:lnTo>
                  <a:pt x="6272129" y="498596"/>
                </a:lnTo>
                <a:lnTo>
                  <a:pt x="6268885" y="542997"/>
                </a:lnTo>
                <a:lnTo>
                  <a:pt x="6269070" y="596654"/>
                </a:lnTo>
                <a:lnTo>
                  <a:pt x="6270310" y="677265"/>
                </a:lnTo>
                <a:lnTo>
                  <a:pt x="6271247" y="725772"/>
                </a:lnTo>
                <a:lnTo>
                  <a:pt x="6272353" y="778729"/>
                </a:lnTo>
                <a:lnTo>
                  <a:pt x="6273596" y="835373"/>
                </a:lnTo>
                <a:lnTo>
                  <a:pt x="6274944" y="894942"/>
                </a:lnTo>
                <a:lnTo>
                  <a:pt x="6276367" y="956674"/>
                </a:lnTo>
                <a:lnTo>
                  <a:pt x="6277832" y="1019804"/>
                </a:lnTo>
                <a:lnTo>
                  <a:pt x="6279307" y="1083572"/>
                </a:lnTo>
                <a:lnTo>
                  <a:pt x="6280762" y="1147213"/>
                </a:lnTo>
                <a:lnTo>
                  <a:pt x="6282164" y="1209965"/>
                </a:lnTo>
                <a:lnTo>
                  <a:pt x="6283481" y="1271065"/>
                </a:lnTo>
                <a:lnTo>
                  <a:pt x="6284683" y="1329751"/>
                </a:lnTo>
                <a:lnTo>
                  <a:pt x="6285737" y="1385260"/>
                </a:lnTo>
                <a:lnTo>
                  <a:pt x="6286612" y="1436828"/>
                </a:lnTo>
                <a:lnTo>
                  <a:pt x="6287276" y="1483694"/>
                </a:lnTo>
                <a:lnTo>
                  <a:pt x="6287698" y="1525095"/>
                </a:lnTo>
                <a:lnTo>
                  <a:pt x="6287846" y="1560267"/>
                </a:lnTo>
                <a:lnTo>
                  <a:pt x="6287828" y="1611961"/>
                </a:lnTo>
                <a:lnTo>
                  <a:pt x="6287801" y="1663655"/>
                </a:lnTo>
                <a:lnTo>
                  <a:pt x="6287805" y="1715349"/>
                </a:lnTo>
                <a:lnTo>
                  <a:pt x="6287878" y="1767044"/>
                </a:lnTo>
                <a:lnTo>
                  <a:pt x="6288062" y="1818738"/>
                </a:lnTo>
                <a:lnTo>
                  <a:pt x="6288409" y="1855463"/>
                </a:lnTo>
                <a:lnTo>
                  <a:pt x="6288195" y="1892183"/>
                </a:lnTo>
                <a:lnTo>
                  <a:pt x="6287419" y="1928896"/>
                </a:lnTo>
                <a:lnTo>
                  <a:pt x="6286080" y="1965600"/>
                </a:lnTo>
                <a:lnTo>
                  <a:pt x="6287945" y="1981924"/>
                </a:lnTo>
                <a:lnTo>
                  <a:pt x="6286888" y="1997176"/>
                </a:lnTo>
                <a:lnTo>
                  <a:pt x="6282910" y="2011356"/>
                </a:lnTo>
                <a:lnTo>
                  <a:pt x="6276009" y="2024465"/>
                </a:lnTo>
                <a:lnTo>
                  <a:pt x="6220517" y="2022186"/>
                </a:lnTo>
                <a:lnTo>
                  <a:pt x="6164951" y="2021604"/>
                </a:lnTo>
                <a:lnTo>
                  <a:pt x="6109371" y="2021875"/>
                </a:lnTo>
                <a:lnTo>
                  <a:pt x="6053836" y="2022153"/>
                </a:lnTo>
                <a:lnTo>
                  <a:pt x="6006374" y="2021955"/>
                </a:lnTo>
                <a:lnTo>
                  <a:pt x="5958885" y="2021526"/>
                </a:lnTo>
                <a:lnTo>
                  <a:pt x="5911388" y="2021119"/>
                </a:lnTo>
                <a:lnTo>
                  <a:pt x="5863903" y="2020986"/>
                </a:lnTo>
                <a:lnTo>
                  <a:pt x="5816447" y="2021379"/>
                </a:lnTo>
                <a:lnTo>
                  <a:pt x="5767303" y="2023885"/>
                </a:lnTo>
                <a:lnTo>
                  <a:pt x="5718389" y="2028848"/>
                </a:lnTo>
                <a:lnTo>
                  <a:pt x="5669551" y="2034720"/>
                </a:lnTo>
                <a:lnTo>
                  <a:pt x="5620640" y="2039951"/>
                </a:lnTo>
                <a:lnTo>
                  <a:pt x="5571502" y="2042994"/>
                </a:lnTo>
                <a:lnTo>
                  <a:pt x="5519025" y="2045008"/>
                </a:lnTo>
                <a:lnTo>
                  <a:pt x="5466588" y="2047792"/>
                </a:lnTo>
                <a:lnTo>
                  <a:pt x="5414178" y="2051048"/>
                </a:lnTo>
                <a:lnTo>
                  <a:pt x="5361779" y="2054479"/>
                </a:lnTo>
                <a:lnTo>
                  <a:pt x="5309377" y="2057785"/>
                </a:lnTo>
                <a:lnTo>
                  <a:pt x="5256959" y="2060668"/>
                </a:lnTo>
                <a:lnTo>
                  <a:pt x="5204510" y="2062832"/>
                </a:lnTo>
                <a:lnTo>
                  <a:pt x="5154541" y="2063784"/>
                </a:lnTo>
                <a:lnTo>
                  <a:pt x="5104585" y="2063537"/>
                </a:lnTo>
                <a:lnTo>
                  <a:pt x="5054639" y="2062304"/>
                </a:lnTo>
                <a:lnTo>
                  <a:pt x="5004701" y="2060294"/>
                </a:lnTo>
                <a:lnTo>
                  <a:pt x="4954767" y="2057722"/>
                </a:lnTo>
                <a:lnTo>
                  <a:pt x="4904835" y="2054797"/>
                </a:lnTo>
                <a:lnTo>
                  <a:pt x="4854900" y="2051733"/>
                </a:lnTo>
                <a:lnTo>
                  <a:pt x="4804960" y="2048740"/>
                </a:lnTo>
                <a:lnTo>
                  <a:pt x="4755011" y="2046031"/>
                </a:lnTo>
                <a:lnTo>
                  <a:pt x="4705051" y="2043818"/>
                </a:lnTo>
                <a:lnTo>
                  <a:pt x="4655076" y="2042311"/>
                </a:lnTo>
                <a:lnTo>
                  <a:pt x="4605083" y="2041724"/>
                </a:lnTo>
                <a:lnTo>
                  <a:pt x="4590683" y="2041654"/>
                </a:lnTo>
                <a:lnTo>
                  <a:pt x="4573497" y="2041478"/>
                </a:lnTo>
                <a:lnTo>
                  <a:pt x="4531061" y="2040823"/>
                </a:lnTo>
                <a:lnTo>
                  <a:pt x="4478364" y="2039797"/>
                </a:lnTo>
                <a:lnTo>
                  <a:pt x="4415997" y="2038439"/>
                </a:lnTo>
                <a:lnTo>
                  <a:pt x="4344549" y="2036784"/>
                </a:lnTo>
                <a:lnTo>
                  <a:pt x="4305604" y="2035858"/>
                </a:lnTo>
                <a:lnTo>
                  <a:pt x="4264610" y="2034871"/>
                </a:lnTo>
                <a:lnTo>
                  <a:pt x="4221642" y="2033830"/>
                </a:lnTo>
                <a:lnTo>
                  <a:pt x="4176772" y="2032738"/>
                </a:lnTo>
                <a:lnTo>
                  <a:pt x="4130074" y="2031600"/>
                </a:lnTo>
                <a:lnTo>
                  <a:pt x="4081622" y="2030421"/>
                </a:lnTo>
                <a:lnTo>
                  <a:pt x="4031491" y="2029206"/>
                </a:lnTo>
                <a:lnTo>
                  <a:pt x="3979753" y="2027959"/>
                </a:lnTo>
                <a:lnTo>
                  <a:pt x="3926482" y="2026685"/>
                </a:lnTo>
                <a:lnTo>
                  <a:pt x="3871753" y="2025388"/>
                </a:lnTo>
                <a:lnTo>
                  <a:pt x="3815638" y="2024074"/>
                </a:lnTo>
                <a:lnTo>
                  <a:pt x="3758212" y="2022747"/>
                </a:lnTo>
                <a:lnTo>
                  <a:pt x="3699549" y="2021412"/>
                </a:lnTo>
                <a:lnTo>
                  <a:pt x="3639722" y="2020073"/>
                </a:lnTo>
                <a:lnTo>
                  <a:pt x="3578804" y="2018736"/>
                </a:lnTo>
                <a:lnTo>
                  <a:pt x="3516871" y="2017404"/>
                </a:lnTo>
                <a:lnTo>
                  <a:pt x="3453995" y="2016082"/>
                </a:lnTo>
                <a:lnTo>
                  <a:pt x="3390250" y="2014776"/>
                </a:lnTo>
                <a:lnTo>
                  <a:pt x="3325709" y="2013490"/>
                </a:lnTo>
                <a:lnTo>
                  <a:pt x="3260448" y="2012228"/>
                </a:lnTo>
                <a:lnTo>
                  <a:pt x="3194539" y="2010996"/>
                </a:lnTo>
                <a:lnTo>
                  <a:pt x="3128056" y="2009797"/>
                </a:lnTo>
                <a:lnTo>
                  <a:pt x="3061074" y="2008637"/>
                </a:lnTo>
                <a:lnTo>
                  <a:pt x="2993665" y="2007521"/>
                </a:lnTo>
                <a:lnTo>
                  <a:pt x="2925903" y="2006452"/>
                </a:lnTo>
                <a:lnTo>
                  <a:pt x="2857862" y="2005437"/>
                </a:lnTo>
                <a:lnTo>
                  <a:pt x="2789617" y="2004478"/>
                </a:lnTo>
                <a:lnTo>
                  <a:pt x="2721240" y="2003582"/>
                </a:lnTo>
                <a:lnTo>
                  <a:pt x="2652806" y="2002753"/>
                </a:lnTo>
                <a:lnTo>
                  <a:pt x="2584388" y="2001995"/>
                </a:lnTo>
                <a:lnTo>
                  <a:pt x="2516060" y="2001313"/>
                </a:lnTo>
                <a:lnTo>
                  <a:pt x="2441716" y="2000685"/>
                </a:lnTo>
                <a:lnTo>
                  <a:pt x="2367571" y="2000193"/>
                </a:lnTo>
                <a:lnTo>
                  <a:pt x="2293762" y="1999828"/>
                </a:lnTo>
                <a:lnTo>
                  <a:pt x="2220426" y="1999580"/>
                </a:lnTo>
                <a:lnTo>
                  <a:pt x="2147700" y="1999440"/>
                </a:lnTo>
                <a:lnTo>
                  <a:pt x="2075721" y="1999399"/>
                </a:lnTo>
                <a:lnTo>
                  <a:pt x="2004628" y="1999446"/>
                </a:lnTo>
                <a:lnTo>
                  <a:pt x="1934556" y="1999573"/>
                </a:lnTo>
                <a:lnTo>
                  <a:pt x="1865645" y="1999769"/>
                </a:lnTo>
                <a:lnTo>
                  <a:pt x="1798030" y="2000026"/>
                </a:lnTo>
                <a:lnTo>
                  <a:pt x="1731849" y="2000334"/>
                </a:lnTo>
                <a:lnTo>
                  <a:pt x="1667240" y="2000683"/>
                </a:lnTo>
                <a:lnTo>
                  <a:pt x="1604339" y="2001064"/>
                </a:lnTo>
                <a:lnTo>
                  <a:pt x="1543284" y="2001467"/>
                </a:lnTo>
                <a:lnTo>
                  <a:pt x="1484213" y="2001884"/>
                </a:lnTo>
                <a:lnTo>
                  <a:pt x="1427262" y="2002304"/>
                </a:lnTo>
                <a:lnTo>
                  <a:pt x="1372569" y="2002718"/>
                </a:lnTo>
                <a:lnTo>
                  <a:pt x="1320272" y="2003116"/>
                </a:lnTo>
                <a:lnTo>
                  <a:pt x="1270507" y="2003489"/>
                </a:lnTo>
                <a:lnTo>
                  <a:pt x="1223412" y="2003828"/>
                </a:lnTo>
                <a:lnTo>
                  <a:pt x="1179123" y="2004123"/>
                </a:lnTo>
                <a:lnTo>
                  <a:pt x="1137780" y="2004365"/>
                </a:lnTo>
                <a:lnTo>
                  <a:pt x="1099518" y="2004544"/>
                </a:lnTo>
                <a:lnTo>
                  <a:pt x="1032788" y="2004674"/>
                </a:lnTo>
                <a:lnTo>
                  <a:pt x="1004595" y="2004607"/>
                </a:lnTo>
                <a:lnTo>
                  <a:pt x="959238" y="2004161"/>
                </a:lnTo>
                <a:lnTo>
                  <a:pt x="920838" y="2002570"/>
                </a:lnTo>
                <a:lnTo>
                  <a:pt x="872597" y="1997542"/>
                </a:lnTo>
                <a:lnTo>
                  <a:pt x="824549" y="1993335"/>
                </a:lnTo>
                <a:lnTo>
                  <a:pt x="776633" y="1989845"/>
                </a:lnTo>
                <a:lnTo>
                  <a:pt x="728788" y="1986968"/>
                </a:lnTo>
                <a:lnTo>
                  <a:pt x="680954" y="1984599"/>
                </a:lnTo>
                <a:lnTo>
                  <a:pt x="633071" y="1982635"/>
                </a:lnTo>
                <a:lnTo>
                  <a:pt x="585077" y="1980970"/>
                </a:lnTo>
                <a:lnTo>
                  <a:pt x="536913" y="1979501"/>
                </a:lnTo>
                <a:lnTo>
                  <a:pt x="488518" y="1978123"/>
                </a:lnTo>
                <a:lnTo>
                  <a:pt x="431445" y="1976275"/>
                </a:lnTo>
                <a:lnTo>
                  <a:pt x="379860" y="1974202"/>
                </a:lnTo>
                <a:lnTo>
                  <a:pt x="332389" y="1972015"/>
                </a:lnTo>
                <a:lnTo>
                  <a:pt x="287661" y="1969822"/>
                </a:lnTo>
                <a:lnTo>
                  <a:pt x="244301" y="1967732"/>
                </a:lnTo>
                <a:lnTo>
                  <a:pt x="200939" y="1965856"/>
                </a:lnTo>
                <a:lnTo>
                  <a:pt x="156200" y="1964302"/>
                </a:lnTo>
                <a:lnTo>
                  <a:pt x="108713" y="1963179"/>
                </a:lnTo>
                <a:lnTo>
                  <a:pt x="57103" y="1962598"/>
                </a:lnTo>
                <a:lnTo>
                  <a:pt x="0" y="1962667"/>
                </a:lnTo>
                <a:lnTo>
                  <a:pt x="515" y="1953618"/>
                </a:lnTo>
                <a:lnTo>
                  <a:pt x="2001" y="1914774"/>
                </a:lnTo>
                <a:lnTo>
                  <a:pt x="4036" y="1851184"/>
                </a:lnTo>
                <a:lnTo>
                  <a:pt x="5236" y="1811203"/>
                </a:lnTo>
                <a:lnTo>
                  <a:pt x="6547" y="1766349"/>
                </a:lnTo>
                <a:lnTo>
                  <a:pt x="7959" y="1717059"/>
                </a:lnTo>
                <a:lnTo>
                  <a:pt x="9463" y="1663770"/>
                </a:lnTo>
                <a:lnTo>
                  <a:pt x="11050" y="1606921"/>
                </a:lnTo>
                <a:lnTo>
                  <a:pt x="12712" y="1546948"/>
                </a:lnTo>
                <a:lnTo>
                  <a:pt x="14439" y="1484289"/>
                </a:lnTo>
                <a:lnTo>
                  <a:pt x="16222" y="1419382"/>
                </a:lnTo>
                <a:lnTo>
                  <a:pt x="18052" y="1352665"/>
                </a:lnTo>
                <a:lnTo>
                  <a:pt x="19921" y="1284574"/>
                </a:lnTo>
                <a:lnTo>
                  <a:pt x="21820" y="1215548"/>
                </a:lnTo>
                <a:lnTo>
                  <a:pt x="23738" y="1146024"/>
                </a:lnTo>
                <a:lnTo>
                  <a:pt x="25669" y="1076440"/>
                </a:lnTo>
                <a:lnTo>
                  <a:pt x="27601" y="1007233"/>
                </a:lnTo>
                <a:lnTo>
                  <a:pt x="29528" y="938840"/>
                </a:lnTo>
                <a:lnTo>
                  <a:pt x="31438" y="871700"/>
                </a:lnTo>
                <a:lnTo>
                  <a:pt x="33325" y="806251"/>
                </a:lnTo>
                <a:lnTo>
                  <a:pt x="35178" y="742928"/>
                </a:lnTo>
                <a:lnTo>
                  <a:pt x="36988" y="682171"/>
                </a:lnTo>
                <a:lnTo>
                  <a:pt x="38747" y="624416"/>
                </a:lnTo>
                <a:lnTo>
                  <a:pt x="40446" y="570102"/>
                </a:lnTo>
                <a:lnTo>
                  <a:pt x="42075" y="519666"/>
                </a:lnTo>
                <a:lnTo>
                  <a:pt x="43627" y="473544"/>
                </a:lnTo>
                <a:lnTo>
                  <a:pt x="45091" y="432176"/>
                </a:lnTo>
                <a:lnTo>
                  <a:pt x="47721" y="365449"/>
                </a:lnTo>
                <a:lnTo>
                  <a:pt x="48869" y="340966"/>
                </a:lnTo>
                <a:lnTo>
                  <a:pt x="50157" y="299572"/>
                </a:lnTo>
                <a:lnTo>
                  <a:pt x="50517" y="240050"/>
                </a:lnTo>
                <a:lnTo>
                  <a:pt x="50260" y="172783"/>
                </a:lnTo>
                <a:lnTo>
                  <a:pt x="49693" y="108155"/>
                </a:lnTo>
                <a:lnTo>
                  <a:pt x="49127" y="56551"/>
                </a:lnTo>
                <a:lnTo>
                  <a:pt x="48869" y="28355"/>
                </a:lnTo>
                <a:lnTo>
                  <a:pt x="188240" y="19274"/>
                </a:lnTo>
                <a:lnTo>
                  <a:pt x="265204" y="14715"/>
                </a:lnTo>
                <a:lnTo>
                  <a:pt x="307216" y="13300"/>
                </a:lnTo>
                <a:lnTo>
                  <a:pt x="341731" y="13648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8" name="object 8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ONTWIKKELING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10" name="object 10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3" name="object 13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6" name="object 16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171A0D6A-97B1-2FB7-1099-CB388D391B5B}"/>
              </a:ext>
            </a:extLst>
          </p:cNvPr>
          <p:cNvSpPr txBox="1"/>
          <p:nvPr/>
        </p:nvSpPr>
        <p:spPr>
          <a:xfrm>
            <a:off x="1219200" y="3886200"/>
            <a:ext cx="618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Gestructureerd &amp; ambulant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Gratis &amp; geen wachtlijsten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Training &amp; coaching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Aanreiken van netwerk</a:t>
            </a:r>
            <a:endParaRPr lang="nl-BE" sz="1350" dirty="0">
              <a:solidFill>
                <a:schemeClr val="bg1"/>
              </a:solidFill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2061552" y="0"/>
                </a:moveTo>
                <a:lnTo>
                  <a:pt x="2023085" y="331"/>
                </a:lnTo>
                <a:lnTo>
                  <a:pt x="1969007" y="1115"/>
                </a:lnTo>
                <a:lnTo>
                  <a:pt x="1839922" y="3548"/>
                </a:lnTo>
                <a:lnTo>
                  <a:pt x="1726103" y="6322"/>
                </a:lnTo>
                <a:lnTo>
                  <a:pt x="1691106" y="7531"/>
                </a:lnTo>
                <a:lnTo>
                  <a:pt x="1660273" y="8305"/>
                </a:lnTo>
                <a:lnTo>
                  <a:pt x="1616279" y="8638"/>
                </a:lnTo>
                <a:lnTo>
                  <a:pt x="1562779" y="8603"/>
                </a:lnTo>
                <a:lnTo>
                  <a:pt x="1503427" y="8275"/>
                </a:lnTo>
                <a:lnTo>
                  <a:pt x="1381791" y="7039"/>
                </a:lnTo>
                <a:lnTo>
                  <a:pt x="1280614" y="5525"/>
                </a:lnTo>
                <a:lnTo>
                  <a:pt x="1196822" y="3784"/>
                </a:lnTo>
                <a:lnTo>
                  <a:pt x="1096776" y="2170"/>
                </a:lnTo>
                <a:lnTo>
                  <a:pt x="996714" y="1119"/>
                </a:lnTo>
                <a:lnTo>
                  <a:pt x="796607" y="63"/>
                </a:lnTo>
                <a:lnTo>
                  <a:pt x="754205" y="324"/>
                </a:lnTo>
                <a:lnTo>
                  <a:pt x="711896" y="1239"/>
                </a:lnTo>
                <a:lnTo>
                  <a:pt x="627176" y="4102"/>
                </a:lnTo>
                <a:lnTo>
                  <a:pt x="590126" y="5019"/>
                </a:lnTo>
                <a:lnTo>
                  <a:pt x="541232" y="5623"/>
                </a:lnTo>
                <a:lnTo>
                  <a:pt x="484188" y="5959"/>
                </a:lnTo>
                <a:lnTo>
                  <a:pt x="360434" y="5999"/>
                </a:lnTo>
                <a:lnTo>
                  <a:pt x="248429" y="5492"/>
                </a:lnTo>
                <a:lnTo>
                  <a:pt x="177736" y="4787"/>
                </a:lnTo>
                <a:lnTo>
                  <a:pt x="162454" y="4654"/>
                </a:lnTo>
                <a:lnTo>
                  <a:pt x="34975" y="10414"/>
                </a:lnTo>
                <a:lnTo>
                  <a:pt x="9158" y="430991"/>
                </a:lnTo>
                <a:lnTo>
                  <a:pt x="2661" y="548992"/>
                </a:lnTo>
                <a:lnTo>
                  <a:pt x="730" y="591384"/>
                </a:lnTo>
                <a:lnTo>
                  <a:pt x="0" y="618210"/>
                </a:lnTo>
                <a:lnTo>
                  <a:pt x="543" y="651097"/>
                </a:lnTo>
                <a:lnTo>
                  <a:pt x="2169" y="697626"/>
                </a:lnTo>
                <a:lnTo>
                  <a:pt x="4655" y="754743"/>
                </a:lnTo>
                <a:lnTo>
                  <a:pt x="7776" y="819393"/>
                </a:lnTo>
                <a:lnTo>
                  <a:pt x="27315" y="1194438"/>
                </a:lnTo>
                <a:lnTo>
                  <a:pt x="28618" y="1226294"/>
                </a:lnTo>
                <a:lnTo>
                  <a:pt x="28765" y="1241247"/>
                </a:lnTo>
                <a:lnTo>
                  <a:pt x="86692" y="1241630"/>
                </a:lnTo>
                <a:lnTo>
                  <a:pt x="135261" y="1243180"/>
                </a:lnTo>
                <a:lnTo>
                  <a:pt x="183820" y="1245240"/>
                </a:lnTo>
                <a:lnTo>
                  <a:pt x="241719" y="1247152"/>
                </a:lnTo>
                <a:lnTo>
                  <a:pt x="280704" y="1247823"/>
                </a:lnTo>
                <a:lnTo>
                  <a:pt x="1193500" y="1256665"/>
                </a:lnTo>
                <a:lnTo>
                  <a:pt x="1328891" y="1258333"/>
                </a:lnTo>
                <a:lnTo>
                  <a:pt x="1525256" y="1261510"/>
                </a:lnTo>
                <a:lnTo>
                  <a:pt x="1937018" y="1269890"/>
                </a:lnTo>
                <a:lnTo>
                  <a:pt x="2036279" y="1271485"/>
                </a:lnTo>
                <a:lnTo>
                  <a:pt x="2071284" y="1271302"/>
                </a:lnTo>
                <a:lnTo>
                  <a:pt x="2182022" y="1269937"/>
                </a:lnTo>
                <a:lnTo>
                  <a:pt x="2543220" y="1264041"/>
                </a:lnTo>
                <a:lnTo>
                  <a:pt x="2590215" y="1263550"/>
                </a:lnTo>
                <a:lnTo>
                  <a:pt x="2667838" y="1264005"/>
                </a:lnTo>
                <a:lnTo>
                  <a:pt x="2716277" y="1263792"/>
                </a:lnTo>
                <a:lnTo>
                  <a:pt x="2740499" y="1264016"/>
                </a:lnTo>
                <a:lnTo>
                  <a:pt x="2764688" y="1264894"/>
                </a:lnTo>
                <a:lnTo>
                  <a:pt x="2767613" y="1252518"/>
                </a:lnTo>
                <a:lnTo>
                  <a:pt x="2769279" y="1230150"/>
                </a:lnTo>
                <a:lnTo>
                  <a:pt x="2769964" y="1205472"/>
                </a:lnTo>
                <a:lnTo>
                  <a:pt x="2769857" y="1087272"/>
                </a:lnTo>
                <a:lnTo>
                  <a:pt x="2772180" y="1038575"/>
                </a:lnTo>
                <a:lnTo>
                  <a:pt x="2782298" y="941104"/>
                </a:lnTo>
                <a:lnTo>
                  <a:pt x="2784449" y="892378"/>
                </a:lnTo>
                <a:lnTo>
                  <a:pt x="2789199" y="667096"/>
                </a:lnTo>
                <a:lnTo>
                  <a:pt x="2789618" y="635736"/>
                </a:lnTo>
                <a:lnTo>
                  <a:pt x="2788382" y="619186"/>
                </a:lnTo>
                <a:lnTo>
                  <a:pt x="2781950" y="558619"/>
                </a:lnTo>
                <a:lnTo>
                  <a:pt x="2778034" y="511700"/>
                </a:lnTo>
                <a:lnTo>
                  <a:pt x="2774507" y="451754"/>
                </a:lnTo>
                <a:lnTo>
                  <a:pt x="2772008" y="377332"/>
                </a:lnTo>
                <a:lnTo>
                  <a:pt x="2771178" y="286981"/>
                </a:lnTo>
                <a:lnTo>
                  <a:pt x="2771347" y="202134"/>
                </a:lnTo>
                <a:lnTo>
                  <a:pt x="2771300" y="29101"/>
                </a:lnTo>
                <a:lnTo>
                  <a:pt x="2771013" y="12700"/>
                </a:lnTo>
                <a:lnTo>
                  <a:pt x="2745158" y="10531"/>
                </a:lnTo>
                <a:lnTo>
                  <a:pt x="2695887" y="9009"/>
                </a:lnTo>
                <a:lnTo>
                  <a:pt x="2643038" y="7894"/>
                </a:lnTo>
                <a:lnTo>
                  <a:pt x="2559860" y="5469"/>
                </a:lnTo>
                <a:lnTo>
                  <a:pt x="2513249" y="4892"/>
                </a:lnTo>
                <a:lnTo>
                  <a:pt x="2466630" y="4910"/>
                </a:lnTo>
                <a:lnTo>
                  <a:pt x="2420023" y="5219"/>
                </a:lnTo>
                <a:lnTo>
                  <a:pt x="2368784" y="5204"/>
                </a:lnTo>
                <a:lnTo>
                  <a:pt x="2317573" y="4538"/>
                </a:lnTo>
                <a:lnTo>
                  <a:pt x="2163995" y="1078"/>
                </a:lnTo>
                <a:lnTo>
                  <a:pt x="2112786" y="253"/>
                </a:lnTo>
                <a:lnTo>
                  <a:pt x="2061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1086A1"/>
                </a:solidFill>
                <a:latin typeface="Tahoma"/>
                <a:cs typeface="Tahoma"/>
              </a:rPr>
              <a:t>ONTWIKKELING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11" name="object 11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4" name="object 14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84882" y="3428504"/>
            <a:ext cx="382270" cy="194310"/>
            <a:chOff x="2284882" y="3428504"/>
            <a:chExt cx="382270" cy="194310"/>
          </a:xfrm>
        </p:grpSpPr>
        <p:sp>
          <p:nvSpPr>
            <p:cNvPr id="17" name="object 17"/>
            <p:cNvSpPr/>
            <p:nvPr/>
          </p:nvSpPr>
          <p:spPr>
            <a:xfrm>
              <a:off x="2294407" y="3514216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19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94407" y="3438029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19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7300" y="3758996"/>
            <a:ext cx="2194560" cy="18929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training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coaching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persoonlijke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ontwikkeling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zelfexpressie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verantwoordelijkheid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beeldvorming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vertrouwen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4"/>
              </a:spcBef>
              <a:buChar char="-"/>
              <a:tabLst>
                <a:tab pos="365760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omgaa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me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omgeving</a:t>
            </a: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949949" y="0"/>
                </a:moveTo>
                <a:lnTo>
                  <a:pt x="1898294" y="230"/>
                </a:lnTo>
                <a:lnTo>
                  <a:pt x="1853987" y="1329"/>
                </a:lnTo>
                <a:lnTo>
                  <a:pt x="1809783" y="3380"/>
                </a:lnTo>
                <a:lnTo>
                  <a:pt x="1721358" y="8015"/>
                </a:lnTo>
                <a:lnTo>
                  <a:pt x="1667695" y="10151"/>
                </a:lnTo>
                <a:lnTo>
                  <a:pt x="1614039" y="11810"/>
                </a:lnTo>
                <a:lnTo>
                  <a:pt x="1560370" y="12816"/>
                </a:lnTo>
                <a:lnTo>
                  <a:pt x="1506664" y="12994"/>
                </a:lnTo>
                <a:lnTo>
                  <a:pt x="1457545" y="12207"/>
                </a:lnTo>
                <a:lnTo>
                  <a:pt x="1408480" y="10637"/>
                </a:lnTo>
                <a:lnTo>
                  <a:pt x="1310389" y="6786"/>
                </a:lnTo>
                <a:lnTo>
                  <a:pt x="1261300" y="5323"/>
                </a:lnTo>
                <a:lnTo>
                  <a:pt x="1209513" y="4248"/>
                </a:lnTo>
                <a:lnTo>
                  <a:pt x="1105919" y="2624"/>
                </a:lnTo>
                <a:lnTo>
                  <a:pt x="1002309" y="1566"/>
                </a:lnTo>
                <a:lnTo>
                  <a:pt x="795096" y="497"/>
                </a:lnTo>
                <a:lnTo>
                  <a:pt x="751183" y="762"/>
                </a:lnTo>
                <a:lnTo>
                  <a:pt x="707370" y="1688"/>
                </a:lnTo>
                <a:lnTo>
                  <a:pt x="563950" y="6275"/>
                </a:lnTo>
                <a:lnTo>
                  <a:pt x="508295" y="7477"/>
                </a:lnTo>
                <a:lnTo>
                  <a:pt x="452648" y="8248"/>
                </a:lnTo>
                <a:lnTo>
                  <a:pt x="396981" y="8654"/>
                </a:lnTo>
                <a:lnTo>
                  <a:pt x="341261" y="8765"/>
                </a:lnTo>
                <a:lnTo>
                  <a:pt x="294468" y="8351"/>
                </a:lnTo>
                <a:lnTo>
                  <a:pt x="154254" y="5259"/>
                </a:lnTo>
                <a:lnTo>
                  <a:pt x="138519" y="5127"/>
                </a:lnTo>
                <a:lnTo>
                  <a:pt x="118483" y="5672"/>
                </a:lnTo>
                <a:lnTo>
                  <a:pt x="12255" y="10924"/>
                </a:lnTo>
                <a:lnTo>
                  <a:pt x="12884" y="66581"/>
                </a:lnTo>
                <a:lnTo>
                  <a:pt x="12962" y="104593"/>
                </a:lnTo>
                <a:lnTo>
                  <a:pt x="12255" y="131383"/>
                </a:lnTo>
                <a:lnTo>
                  <a:pt x="10607" y="167549"/>
                </a:lnTo>
                <a:lnTo>
                  <a:pt x="9150" y="215347"/>
                </a:lnTo>
                <a:lnTo>
                  <a:pt x="7883" y="271289"/>
                </a:lnTo>
                <a:lnTo>
                  <a:pt x="5912" y="393665"/>
                </a:lnTo>
                <a:lnTo>
                  <a:pt x="4681" y="506791"/>
                </a:lnTo>
                <a:lnTo>
                  <a:pt x="1382" y="1163583"/>
                </a:lnTo>
                <a:lnTo>
                  <a:pt x="475" y="1236560"/>
                </a:lnTo>
                <a:lnTo>
                  <a:pt x="0" y="1250494"/>
                </a:lnTo>
                <a:lnTo>
                  <a:pt x="59982" y="1250882"/>
                </a:lnTo>
                <a:lnTo>
                  <a:pt x="110274" y="1252442"/>
                </a:lnTo>
                <a:lnTo>
                  <a:pt x="160555" y="1254515"/>
                </a:lnTo>
                <a:lnTo>
                  <a:pt x="220510" y="1256438"/>
                </a:lnTo>
                <a:lnTo>
                  <a:pt x="269525" y="1257691"/>
                </a:lnTo>
                <a:lnTo>
                  <a:pt x="318181" y="1259373"/>
                </a:lnTo>
                <a:lnTo>
                  <a:pt x="366790" y="1261944"/>
                </a:lnTo>
                <a:lnTo>
                  <a:pt x="415671" y="1265861"/>
                </a:lnTo>
                <a:lnTo>
                  <a:pt x="426862" y="1266359"/>
                </a:lnTo>
                <a:lnTo>
                  <a:pt x="446937" y="1266617"/>
                </a:lnTo>
                <a:lnTo>
                  <a:pt x="475221" y="1266673"/>
                </a:lnTo>
                <a:lnTo>
                  <a:pt x="846573" y="1264774"/>
                </a:lnTo>
                <a:lnTo>
                  <a:pt x="988210" y="1264684"/>
                </a:lnTo>
                <a:lnTo>
                  <a:pt x="1135773" y="1265379"/>
                </a:lnTo>
                <a:lnTo>
                  <a:pt x="1335288" y="1267551"/>
                </a:lnTo>
                <a:lnTo>
                  <a:pt x="1528866" y="1270539"/>
                </a:lnTo>
                <a:lnTo>
                  <a:pt x="2078774" y="1280949"/>
                </a:lnTo>
                <a:lnTo>
                  <a:pt x="2132921" y="1282070"/>
                </a:lnTo>
                <a:lnTo>
                  <a:pt x="2187036" y="1284574"/>
                </a:lnTo>
                <a:lnTo>
                  <a:pt x="2241134" y="1287331"/>
                </a:lnTo>
                <a:lnTo>
                  <a:pt x="2295236" y="1289212"/>
                </a:lnTo>
                <a:lnTo>
                  <a:pt x="2349360" y="1289090"/>
                </a:lnTo>
                <a:lnTo>
                  <a:pt x="2390785" y="1287440"/>
                </a:lnTo>
                <a:lnTo>
                  <a:pt x="2473584" y="1283002"/>
                </a:lnTo>
                <a:lnTo>
                  <a:pt x="2515031" y="1281444"/>
                </a:lnTo>
                <a:lnTo>
                  <a:pt x="2542735" y="1279821"/>
                </a:lnTo>
                <a:lnTo>
                  <a:pt x="2597886" y="1274494"/>
                </a:lnTo>
                <a:lnTo>
                  <a:pt x="2625598" y="1273113"/>
                </a:lnTo>
                <a:lnTo>
                  <a:pt x="2652377" y="1272961"/>
                </a:lnTo>
                <a:lnTo>
                  <a:pt x="2732760" y="1273405"/>
                </a:lnTo>
                <a:lnTo>
                  <a:pt x="2782909" y="1273199"/>
                </a:lnTo>
                <a:lnTo>
                  <a:pt x="2807991" y="1273427"/>
                </a:lnTo>
                <a:lnTo>
                  <a:pt x="2833039" y="1274307"/>
                </a:lnTo>
                <a:lnTo>
                  <a:pt x="2838081" y="1267843"/>
                </a:lnTo>
                <a:lnTo>
                  <a:pt x="2839593" y="1260286"/>
                </a:lnTo>
                <a:lnTo>
                  <a:pt x="2837586" y="1251612"/>
                </a:lnTo>
                <a:lnTo>
                  <a:pt x="2838546" y="1223326"/>
                </a:lnTo>
                <a:lnTo>
                  <a:pt x="2838645" y="1209175"/>
                </a:lnTo>
                <a:lnTo>
                  <a:pt x="2838488" y="1195021"/>
                </a:lnTo>
                <a:lnTo>
                  <a:pt x="2838593" y="1046383"/>
                </a:lnTo>
                <a:lnTo>
                  <a:pt x="2839395" y="948221"/>
                </a:lnTo>
                <a:lnTo>
                  <a:pt x="2839422" y="899153"/>
                </a:lnTo>
                <a:lnTo>
                  <a:pt x="2838818" y="850127"/>
                </a:lnTo>
                <a:lnTo>
                  <a:pt x="2830452" y="513720"/>
                </a:lnTo>
                <a:lnTo>
                  <a:pt x="2830017" y="481141"/>
                </a:lnTo>
                <a:lnTo>
                  <a:pt x="2830181" y="445577"/>
                </a:lnTo>
                <a:lnTo>
                  <a:pt x="2833121" y="123903"/>
                </a:lnTo>
                <a:lnTo>
                  <a:pt x="2833542" y="30461"/>
                </a:lnTo>
                <a:lnTo>
                  <a:pt x="2833217" y="13222"/>
                </a:lnTo>
                <a:lnTo>
                  <a:pt x="2823213" y="11675"/>
                </a:lnTo>
                <a:lnTo>
                  <a:pt x="2810567" y="11625"/>
                </a:lnTo>
                <a:lnTo>
                  <a:pt x="2787802" y="12600"/>
                </a:lnTo>
                <a:lnTo>
                  <a:pt x="2759900" y="12803"/>
                </a:lnTo>
                <a:lnTo>
                  <a:pt x="2737226" y="12009"/>
                </a:lnTo>
                <a:lnTo>
                  <a:pt x="2691836" y="8762"/>
                </a:lnTo>
                <a:lnTo>
                  <a:pt x="2669184" y="7431"/>
                </a:lnTo>
                <a:lnTo>
                  <a:pt x="2620941" y="5941"/>
                </a:lnTo>
                <a:lnTo>
                  <a:pt x="2572673" y="5361"/>
                </a:lnTo>
                <a:lnTo>
                  <a:pt x="2524402" y="5381"/>
                </a:lnTo>
                <a:lnTo>
                  <a:pt x="2476144" y="5691"/>
                </a:lnTo>
                <a:lnTo>
                  <a:pt x="2423084" y="5674"/>
                </a:lnTo>
                <a:lnTo>
                  <a:pt x="2370052" y="5002"/>
                </a:lnTo>
                <a:lnTo>
                  <a:pt x="2211024" y="1519"/>
                </a:lnTo>
                <a:lnTo>
                  <a:pt x="2157999" y="689"/>
                </a:lnTo>
                <a:lnTo>
                  <a:pt x="1949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1086A1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9" name="object 9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2" name="object 12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92813" y="3428504"/>
            <a:ext cx="382270" cy="194310"/>
            <a:chOff x="5792813" y="3428504"/>
            <a:chExt cx="382270" cy="194310"/>
          </a:xfrm>
        </p:grpSpPr>
        <p:sp>
          <p:nvSpPr>
            <p:cNvPr id="15" name="object 15"/>
            <p:cNvSpPr/>
            <p:nvPr/>
          </p:nvSpPr>
          <p:spPr>
            <a:xfrm>
              <a:off x="5802338" y="3514216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20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02338" y="3438029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20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72533" y="3758996"/>
            <a:ext cx="2044064" cy="559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vrijwillig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medewerkers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partnerorganisaties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ONTWIKKELING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16"/>
            <a:ext cx="6260465" cy="1491615"/>
          </a:xfrm>
          <a:custGeom>
            <a:avLst/>
            <a:gdLst/>
            <a:ahLst/>
            <a:cxnLst/>
            <a:rect l="l" t="t" r="r" b="b"/>
            <a:pathLst>
              <a:path w="6260465" h="1491614">
                <a:moveTo>
                  <a:pt x="340080" y="6078"/>
                </a:moveTo>
                <a:lnTo>
                  <a:pt x="391651" y="6593"/>
                </a:lnTo>
                <a:lnTo>
                  <a:pt x="443180" y="7211"/>
                </a:lnTo>
                <a:lnTo>
                  <a:pt x="494684" y="7877"/>
                </a:lnTo>
                <a:lnTo>
                  <a:pt x="546177" y="8541"/>
                </a:lnTo>
                <a:lnTo>
                  <a:pt x="597676" y="9151"/>
                </a:lnTo>
                <a:lnTo>
                  <a:pt x="649196" y="9653"/>
                </a:lnTo>
                <a:lnTo>
                  <a:pt x="700752" y="9996"/>
                </a:lnTo>
                <a:lnTo>
                  <a:pt x="752360" y="10129"/>
                </a:lnTo>
                <a:lnTo>
                  <a:pt x="803559" y="10114"/>
                </a:lnTo>
                <a:lnTo>
                  <a:pt x="854732" y="10047"/>
                </a:lnTo>
                <a:lnTo>
                  <a:pt x="905884" y="9923"/>
                </a:lnTo>
                <a:lnTo>
                  <a:pt x="957020" y="9735"/>
                </a:lnTo>
                <a:lnTo>
                  <a:pt x="1008144" y="9479"/>
                </a:lnTo>
                <a:lnTo>
                  <a:pt x="1059262" y="9148"/>
                </a:lnTo>
                <a:lnTo>
                  <a:pt x="1110378" y="8737"/>
                </a:lnTo>
                <a:lnTo>
                  <a:pt x="1161496" y="8241"/>
                </a:lnTo>
                <a:lnTo>
                  <a:pt x="1212621" y="7654"/>
                </a:lnTo>
                <a:lnTo>
                  <a:pt x="1263759" y="6970"/>
                </a:lnTo>
                <a:lnTo>
                  <a:pt x="1314913" y="6184"/>
                </a:lnTo>
                <a:lnTo>
                  <a:pt x="1366088" y="5290"/>
                </a:lnTo>
                <a:lnTo>
                  <a:pt x="1414533" y="4389"/>
                </a:lnTo>
                <a:lnTo>
                  <a:pt x="1462896" y="3509"/>
                </a:lnTo>
                <a:lnTo>
                  <a:pt x="1511203" y="2684"/>
                </a:lnTo>
                <a:lnTo>
                  <a:pt x="1559482" y="1947"/>
                </a:lnTo>
                <a:lnTo>
                  <a:pt x="1607760" y="1333"/>
                </a:lnTo>
                <a:lnTo>
                  <a:pt x="1656065" y="875"/>
                </a:lnTo>
                <a:lnTo>
                  <a:pt x="1704425" y="608"/>
                </a:lnTo>
                <a:lnTo>
                  <a:pt x="1752866" y="566"/>
                </a:lnTo>
                <a:lnTo>
                  <a:pt x="1804253" y="658"/>
                </a:lnTo>
                <a:lnTo>
                  <a:pt x="1855642" y="757"/>
                </a:lnTo>
                <a:lnTo>
                  <a:pt x="1907034" y="865"/>
                </a:lnTo>
                <a:lnTo>
                  <a:pt x="1958427" y="985"/>
                </a:lnTo>
                <a:lnTo>
                  <a:pt x="2009822" y="1117"/>
                </a:lnTo>
                <a:lnTo>
                  <a:pt x="2061218" y="1265"/>
                </a:lnTo>
                <a:lnTo>
                  <a:pt x="2112614" y="1431"/>
                </a:lnTo>
                <a:lnTo>
                  <a:pt x="2164011" y="1616"/>
                </a:lnTo>
                <a:lnTo>
                  <a:pt x="2215408" y="1823"/>
                </a:lnTo>
                <a:lnTo>
                  <a:pt x="2266805" y="2053"/>
                </a:lnTo>
                <a:lnTo>
                  <a:pt x="2318201" y="2310"/>
                </a:lnTo>
                <a:lnTo>
                  <a:pt x="2369596" y="2595"/>
                </a:lnTo>
                <a:lnTo>
                  <a:pt x="2420990" y="2910"/>
                </a:lnTo>
                <a:lnTo>
                  <a:pt x="2472382" y="3257"/>
                </a:lnTo>
                <a:lnTo>
                  <a:pt x="2523771" y="3639"/>
                </a:lnTo>
                <a:lnTo>
                  <a:pt x="2575159" y="4058"/>
                </a:lnTo>
                <a:lnTo>
                  <a:pt x="2626544" y="4515"/>
                </a:lnTo>
                <a:lnTo>
                  <a:pt x="2677925" y="5014"/>
                </a:lnTo>
                <a:lnTo>
                  <a:pt x="2729303" y="5555"/>
                </a:lnTo>
                <a:lnTo>
                  <a:pt x="2780677" y="6141"/>
                </a:lnTo>
                <a:lnTo>
                  <a:pt x="2829881" y="6820"/>
                </a:lnTo>
                <a:lnTo>
                  <a:pt x="2879060" y="7658"/>
                </a:lnTo>
                <a:lnTo>
                  <a:pt x="2928221" y="8611"/>
                </a:lnTo>
                <a:lnTo>
                  <a:pt x="2977370" y="9633"/>
                </a:lnTo>
                <a:lnTo>
                  <a:pt x="3026513" y="10681"/>
                </a:lnTo>
                <a:lnTo>
                  <a:pt x="3075656" y="11710"/>
                </a:lnTo>
                <a:lnTo>
                  <a:pt x="3124806" y="12677"/>
                </a:lnTo>
                <a:lnTo>
                  <a:pt x="3173968" y="13537"/>
                </a:lnTo>
                <a:lnTo>
                  <a:pt x="3223150" y="14245"/>
                </a:lnTo>
                <a:lnTo>
                  <a:pt x="3272357" y="14758"/>
                </a:lnTo>
                <a:lnTo>
                  <a:pt x="3321596" y="15031"/>
                </a:lnTo>
                <a:lnTo>
                  <a:pt x="3374233" y="15068"/>
                </a:lnTo>
                <a:lnTo>
                  <a:pt x="3426849" y="14894"/>
                </a:lnTo>
                <a:lnTo>
                  <a:pt x="3479446" y="14527"/>
                </a:lnTo>
                <a:lnTo>
                  <a:pt x="3532030" y="13984"/>
                </a:lnTo>
                <a:lnTo>
                  <a:pt x="3584605" y="13285"/>
                </a:lnTo>
                <a:lnTo>
                  <a:pt x="3637176" y="12445"/>
                </a:lnTo>
                <a:lnTo>
                  <a:pt x="3689745" y="11483"/>
                </a:lnTo>
                <a:lnTo>
                  <a:pt x="3742318" y="10418"/>
                </a:lnTo>
                <a:lnTo>
                  <a:pt x="3794899" y="9265"/>
                </a:lnTo>
                <a:lnTo>
                  <a:pt x="3843706" y="8060"/>
                </a:lnTo>
                <a:lnTo>
                  <a:pt x="3892454" y="6708"/>
                </a:lnTo>
                <a:lnTo>
                  <a:pt x="3941166" y="5296"/>
                </a:lnTo>
                <a:lnTo>
                  <a:pt x="3989865" y="3906"/>
                </a:lnTo>
                <a:lnTo>
                  <a:pt x="4038574" y="2623"/>
                </a:lnTo>
                <a:lnTo>
                  <a:pt x="4087316" y="1532"/>
                </a:lnTo>
                <a:lnTo>
                  <a:pt x="4136115" y="717"/>
                </a:lnTo>
                <a:lnTo>
                  <a:pt x="4184992" y="261"/>
                </a:lnTo>
                <a:lnTo>
                  <a:pt x="4235599" y="71"/>
                </a:lnTo>
                <a:lnTo>
                  <a:pt x="4286214" y="0"/>
                </a:lnTo>
                <a:lnTo>
                  <a:pt x="4336836" y="19"/>
                </a:lnTo>
                <a:lnTo>
                  <a:pt x="4387462" y="101"/>
                </a:lnTo>
                <a:lnTo>
                  <a:pt x="4438091" y="220"/>
                </a:lnTo>
                <a:lnTo>
                  <a:pt x="4488719" y="347"/>
                </a:lnTo>
                <a:lnTo>
                  <a:pt x="4539345" y="454"/>
                </a:lnTo>
                <a:lnTo>
                  <a:pt x="4589966" y="515"/>
                </a:lnTo>
                <a:lnTo>
                  <a:pt x="4640580" y="502"/>
                </a:lnTo>
                <a:lnTo>
                  <a:pt x="4691757" y="530"/>
                </a:lnTo>
                <a:lnTo>
                  <a:pt x="4742921" y="716"/>
                </a:lnTo>
                <a:lnTo>
                  <a:pt x="4794074" y="1036"/>
                </a:lnTo>
                <a:lnTo>
                  <a:pt x="4845217" y="1467"/>
                </a:lnTo>
                <a:lnTo>
                  <a:pt x="4896352" y="1984"/>
                </a:lnTo>
                <a:lnTo>
                  <a:pt x="4947482" y="2565"/>
                </a:lnTo>
                <a:lnTo>
                  <a:pt x="4998609" y="3184"/>
                </a:lnTo>
                <a:lnTo>
                  <a:pt x="5049734" y="3819"/>
                </a:lnTo>
                <a:lnTo>
                  <a:pt x="5100859" y="4444"/>
                </a:lnTo>
                <a:lnTo>
                  <a:pt x="5151987" y="5037"/>
                </a:lnTo>
                <a:lnTo>
                  <a:pt x="5203119" y="5574"/>
                </a:lnTo>
                <a:lnTo>
                  <a:pt x="5254258" y="6030"/>
                </a:lnTo>
                <a:lnTo>
                  <a:pt x="5305405" y="6382"/>
                </a:lnTo>
                <a:lnTo>
                  <a:pt x="5356563" y="6605"/>
                </a:lnTo>
                <a:lnTo>
                  <a:pt x="5407732" y="6677"/>
                </a:lnTo>
                <a:lnTo>
                  <a:pt x="5458917" y="6573"/>
                </a:lnTo>
                <a:lnTo>
                  <a:pt x="5512107" y="6374"/>
                </a:lnTo>
                <a:lnTo>
                  <a:pt x="5565309" y="6215"/>
                </a:lnTo>
                <a:lnTo>
                  <a:pt x="5618518" y="6141"/>
                </a:lnTo>
                <a:lnTo>
                  <a:pt x="5671729" y="6197"/>
                </a:lnTo>
                <a:lnTo>
                  <a:pt x="5724937" y="6425"/>
                </a:lnTo>
                <a:lnTo>
                  <a:pt x="5778137" y="6871"/>
                </a:lnTo>
                <a:lnTo>
                  <a:pt x="5831324" y="7579"/>
                </a:lnTo>
                <a:lnTo>
                  <a:pt x="5884494" y="8592"/>
                </a:lnTo>
                <a:lnTo>
                  <a:pt x="5934435" y="10132"/>
                </a:lnTo>
                <a:lnTo>
                  <a:pt x="5984467" y="12112"/>
                </a:lnTo>
                <a:lnTo>
                  <a:pt x="6034514" y="13884"/>
                </a:lnTo>
                <a:lnTo>
                  <a:pt x="6084506" y="14802"/>
                </a:lnTo>
                <a:lnTo>
                  <a:pt x="6099869" y="14808"/>
                </a:lnTo>
                <a:lnTo>
                  <a:pt x="6115253" y="14722"/>
                </a:lnTo>
                <a:lnTo>
                  <a:pt x="6130637" y="14619"/>
                </a:lnTo>
                <a:lnTo>
                  <a:pt x="6145999" y="14574"/>
                </a:lnTo>
                <a:lnTo>
                  <a:pt x="6165550" y="14130"/>
                </a:lnTo>
                <a:lnTo>
                  <a:pt x="6187559" y="13439"/>
                </a:lnTo>
                <a:lnTo>
                  <a:pt x="6209498" y="13493"/>
                </a:lnTo>
                <a:lnTo>
                  <a:pt x="6228842" y="15285"/>
                </a:lnTo>
                <a:lnTo>
                  <a:pt x="6232248" y="27506"/>
                </a:lnTo>
                <a:lnTo>
                  <a:pt x="6236642" y="39804"/>
                </a:lnTo>
                <a:lnTo>
                  <a:pt x="6250731" y="84402"/>
                </a:lnTo>
                <a:lnTo>
                  <a:pt x="6256687" y="141683"/>
                </a:lnTo>
                <a:lnTo>
                  <a:pt x="6257493" y="161233"/>
                </a:lnTo>
                <a:lnTo>
                  <a:pt x="6256610" y="187242"/>
                </a:lnTo>
                <a:lnTo>
                  <a:pt x="6254481" y="229203"/>
                </a:lnTo>
                <a:lnTo>
                  <a:pt x="6251527" y="282481"/>
                </a:lnTo>
                <a:lnTo>
                  <a:pt x="6248166" y="342445"/>
                </a:lnTo>
                <a:lnTo>
                  <a:pt x="6244821" y="404459"/>
                </a:lnTo>
                <a:lnTo>
                  <a:pt x="6241910" y="463891"/>
                </a:lnTo>
                <a:lnTo>
                  <a:pt x="6239856" y="516106"/>
                </a:lnTo>
                <a:lnTo>
                  <a:pt x="6239078" y="556470"/>
                </a:lnTo>
                <a:lnTo>
                  <a:pt x="6239078" y="718624"/>
                </a:lnTo>
                <a:lnTo>
                  <a:pt x="6240881" y="752861"/>
                </a:lnTo>
                <a:lnTo>
                  <a:pt x="6245265" y="809123"/>
                </a:lnTo>
                <a:lnTo>
                  <a:pt x="6250687" y="874728"/>
                </a:lnTo>
                <a:lnTo>
                  <a:pt x="6255607" y="936995"/>
                </a:lnTo>
                <a:lnTo>
                  <a:pt x="6258483" y="983241"/>
                </a:lnTo>
                <a:lnTo>
                  <a:pt x="6259699" y="1030491"/>
                </a:lnTo>
                <a:lnTo>
                  <a:pt x="6259881" y="1077778"/>
                </a:lnTo>
                <a:lnTo>
                  <a:pt x="6259391" y="1125086"/>
                </a:lnTo>
                <a:lnTo>
                  <a:pt x="6258592" y="1172397"/>
                </a:lnTo>
                <a:lnTo>
                  <a:pt x="6257847" y="1219694"/>
                </a:lnTo>
                <a:lnTo>
                  <a:pt x="6257518" y="1266959"/>
                </a:lnTo>
                <a:lnTo>
                  <a:pt x="6257495" y="1295760"/>
                </a:lnTo>
                <a:lnTo>
                  <a:pt x="6257474" y="1324558"/>
                </a:lnTo>
                <a:lnTo>
                  <a:pt x="6257529" y="1353354"/>
                </a:lnTo>
                <a:lnTo>
                  <a:pt x="6257734" y="1382148"/>
                </a:lnTo>
                <a:lnTo>
                  <a:pt x="6257773" y="1404635"/>
                </a:lnTo>
                <a:lnTo>
                  <a:pt x="6256212" y="1433381"/>
                </a:lnTo>
                <a:lnTo>
                  <a:pt x="6252414" y="1459434"/>
                </a:lnTo>
                <a:lnTo>
                  <a:pt x="6245745" y="1473842"/>
                </a:lnTo>
                <a:lnTo>
                  <a:pt x="6190520" y="1472829"/>
                </a:lnTo>
                <a:lnTo>
                  <a:pt x="6135222" y="1472570"/>
                </a:lnTo>
                <a:lnTo>
                  <a:pt x="6079912" y="1472690"/>
                </a:lnTo>
                <a:lnTo>
                  <a:pt x="6024651" y="1472813"/>
                </a:lnTo>
                <a:lnTo>
                  <a:pt x="5977416" y="1472725"/>
                </a:lnTo>
                <a:lnTo>
                  <a:pt x="5930154" y="1472535"/>
                </a:lnTo>
                <a:lnTo>
                  <a:pt x="5882884" y="1472355"/>
                </a:lnTo>
                <a:lnTo>
                  <a:pt x="5835628" y="1472296"/>
                </a:lnTo>
                <a:lnTo>
                  <a:pt x="5788406" y="1472470"/>
                </a:lnTo>
                <a:lnTo>
                  <a:pt x="5739497" y="1473589"/>
                </a:lnTo>
                <a:lnTo>
                  <a:pt x="5690816" y="1475799"/>
                </a:lnTo>
                <a:lnTo>
                  <a:pt x="5642213" y="1478412"/>
                </a:lnTo>
                <a:lnTo>
                  <a:pt x="5593538" y="1480741"/>
                </a:lnTo>
                <a:lnTo>
                  <a:pt x="5544642" y="1482097"/>
                </a:lnTo>
                <a:lnTo>
                  <a:pt x="5492415" y="1482998"/>
                </a:lnTo>
                <a:lnTo>
                  <a:pt x="5440229" y="1484241"/>
                </a:lnTo>
                <a:lnTo>
                  <a:pt x="5388069" y="1485693"/>
                </a:lnTo>
                <a:lnTo>
                  <a:pt x="5335922" y="1487222"/>
                </a:lnTo>
                <a:lnTo>
                  <a:pt x="5283773" y="1488696"/>
                </a:lnTo>
                <a:lnTo>
                  <a:pt x="5231609" y="1489983"/>
                </a:lnTo>
                <a:lnTo>
                  <a:pt x="5179415" y="1490949"/>
                </a:lnTo>
                <a:lnTo>
                  <a:pt x="5129687" y="1491371"/>
                </a:lnTo>
                <a:lnTo>
                  <a:pt x="5079972" y="1491260"/>
                </a:lnTo>
                <a:lnTo>
                  <a:pt x="5030268" y="1490709"/>
                </a:lnTo>
                <a:lnTo>
                  <a:pt x="4980571" y="1489813"/>
                </a:lnTo>
                <a:lnTo>
                  <a:pt x="4930879" y="1488666"/>
                </a:lnTo>
                <a:lnTo>
                  <a:pt x="4881187" y="1487363"/>
                </a:lnTo>
                <a:lnTo>
                  <a:pt x="4831494" y="1485997"/>
                </a:lnTo>
                <a:lnTo>
                  <a:pt x="4781795" y="1484664"/>
                </a:lnTo>
                <a:lnTo>
                  <a:pt x="4732088" y="1483457"/>
                </a:lnTo>
                <a:lnTo>
                  <a:pt x="4682369" y="1482471"/>
                </a:lnTo>
                <a:lnTo>
                  <a:pt x="4632635" y="1481800"/>
                </a:lnTo>
                <a:lnTo>
                  <a:pt x="4582883" y="1481538"/>
                </a:lnTo>
                <a:lnTo>
                  <a:pt x="4568553" y="1481507"/>
                </a:lnTo>
                <a:lnTo>
                  <a:pt x="4551449" y="1481429"/>
                </a:lnTo>
                <a:lnTo>
                  <a:pt x="4509217" y="1481137"/>
                </a:lnTo>
                <a:lnTo>
                  <a:pt x="4456774" y="1480679"/>
                </a:lnTo>
                <a:lnTo>
                  <a:pt x="4394707" y="1480074"/>
                </a:lnTo>
                <a:lnTo>
                  <a:pt x="4323604" y="1479336"/>
                </a:lnTo>
                <a:lnTo>
                  <a:pt x="4284847" y="1478923"/>
                </a:lnTo>
                <a:lnTo>
                  <a:pt x="4244051" y="1478483"/>
                </a:lnTo>
                <a:lnTo>
                  <a:pt x="4201289" y="1478018"/>
                </a:lnTo>
                <a:lnTo>
                  <a:pt x="4156635" y="1477532"/>
                </a:lnTo>
                <a:lnTo>
                  <a:pt x="4110163" y="1477024"/>
                </a:lnTo>
                <a:lnTo>
                  <a:pt x="4061945" y="1476499"/>
                </a:lnTo>
                <a:lnTo>
                  <a:pt x="4012055" y="1475957"/>
                </a:lnTo>
                <a:lnTo>
                  <a:pt x="3960567" y="1475401"/>
                </a:lnTo>
                <a:lnTo>
                  <a:pt x="3907553" y="1474833"/>
                </a:lnTo>
                <a:lnTo>
                  <a:pt x="3853087" y="1474255"/>
                </a:lnTo>
                <a:lnTo>
                  <a:pt x="3797244" y="1473669"/>
                </a:lnTo>
                <a:lnTo>
                  <a:pt x="3740095" y="1473077"/>
                </a:lnTo>
                <a:lnTo>
                  <a:pt x="3681714" y="1472482"/>
                </a:lnTo>
                <a:lnTo>
                  <a:pt x="3622175" y="1471885"/>
                </a:lnTo>
                <a:lnTo>
                  <a:pt x="3561552" y="1471289"/>
                </a:lnTo>
                <a:lnTo>
                  <a:pt x="3499917" y="1470695"/>
                </a:lnTo>
                <a:lnTo>
                  <a:pt x="3437344" y="1470106"/>
                </a:lnTo>
                <a:lnTo>
                  <a:pt x="3373906" y="1469524"/>
                </a:lnTo>
                <a:lnTo>
                  <a:pt x="3309678" y="1468951"/>
                </a:lnTo>
                <a:lnTo>
                  <a:pt x="3244731" y="1468389"/>
                </a:lnTo>
                <a:lnTo>
                  <a:pt x="3179140" y="1467840"/>
                </a:lnTo>
                <a:lnTo>
                  <a:pt x="3112978" y="1467306"/>
                </a:lnTo>
                <a:lnTo>
                  <a:pt x="3046318" y="1466789"/>
                </a:lnTo>
                <a:lnTo>
                  <a:pt x="2979234" y="1466292"/>
                </a:lnTo>
                <a:lnTo>
                  <a:pt x="2911799" y="1465816"/>
                </a:lnTo>
                <a:lnTo>
                  <a:pt x="2844086" y="1465364"/>
                </a:lnTo>
                <a:lnTo>
                  <a:pt x="2776170" y="1464937"/>
                </a:lnTo>
                <a:lnTo>
                  <a:pt x="2708123" y="1464539"/>
                </a:lnTo>
                <a:lnTo>
                  <a:pt x="2640018" y="1464170"/>
                </a:lnTo>
                <a:lnTo>
                  <a:pt x="2571930" y="1463833"/>
                </a:lnTo>
                <a:lnTo>
                  <a:pt x="2503932" y="1463530"/>
                </a:lnTo>
                <a:lnTo>
                  <a:pt x="2429947" y="1463249"/>
                </a:lnTo>
                <a:lnTo>
                  <a:pt x="2356159" y="1463030"/>
                </a:lnTo>
                <a:lnTo>
                  <a:pt x="2282706" y="1462867"/>
                </a:lnTo>
                <a:lnTo>
                  <a:pt x="2209723" y="1462756"/>
                </a:lnTo>
                <a:lnTo>
                  <a:pt x="2137348" y="1462693"/>
                </a:lnTo>
                <a:lnTo>
                  <a:pt x="2065716" y="1462675"/>
                </a:lnTo>
                <a:lnTo>
                  <a:pt x="1994966" y="1462696"/>
                </a:lnTo>
                <a:lnTo>
                  <a:pt x="1925232" y="1462752"/>
                </a:lnTo>
                <a:lnTo>
                  <a:pt x="1856653" y="1462839"/>
                </a:lnTo>
                <a:lnTo>
                  <a:pt x="1789364" y="1462954"/>
                </a:lnTo>
                <a:lnTo>
                  <a:pt x="1723502" y="1463091"/>
                </a:lnTo>
                <a:lnTo>
                  <a:pt x="1659204" y="1463247"/>
                </a:lnTo>
                <a:lnTo>
                  <a:pt x="1596606" y="1463416"/>
                </a:lnTo>
                <a:lnTo>
                  <a:pt x="1535846" y="1463596"/>
                </a:lnTo>
                <a:lnTo>
                  <a:pt x="1477059" y="1463782"/>
                </a:lnTo>
                <a:lnTo>
                  <a:pt x="1420383" y="1463969"/>
                </a:lnTo>
                <a:lnTo>
                  <a:pt x="1365954" y="1464154"/>
                </a:lnTo>
                <a:lnTo>
                  <a:pt x="1313908" y="1464331"/>
                </a:lnTo>
                <a:lnTo>
                  <a:pt x="1264382" y="1464498"/>
                </a:lnTo>
                <a:lnTo>
                  <a:pt x="1217514" y="1464649"/>
                </a:lnTo>
                <a:lnTo>
                  <a:pt x="1173439" y="1464781"/>
                </a:lnTo>
                <a:lnTo>
                  <a:pt x="1132294" y="1464889"/>
                </a:lnTo>
                <a:lnTo>
                  <a:pt x="1059341" y="1465016"/>
                </a:lnTo>
                <a:lnTo>
                  <a:pt x="1027807" y="1465027"/>
                </a:lnTo>
                <a:lnTo>
                  <a:pt x="999749" y="1464997"/>
                </a:lnTo>
                <a:lnTo>
                  <a:pt x="954610" y="1464798"/>
                </a:lnTo>
                <a:lnTo>
                  <a:pt x="916393" y="1464088"/>
                </a:lnTo>
                <a:lnTo>
                  <a:pt x="862399" y="1461595"/>
                </a:lnTo>
                <a:lnTo>
                  <a:pt x="808637" y="1459557"/>
                </a:lnTo>
                <a:lnTo>
                  <a:pt x="755023" y="1457908"/>
                </a:lnTo>
                <a:lnTo>
                  <a:pt x="701470" y="1456583"/>
                </a:lnTo>
                <a:lnTo>
                  <a:pt x="647892" y="1455514"/>
                </a:lnTo>
                <a:lnTo>
                  <a:pt x="594205" y="1454637"/>
                </a:lnTo>
                <a:lnTo>
                  <a:pt x="540321" y="1453885"/>
                </a:lnTo>
                <a:lnTo>
                  <a:pt x="486156" y="1453192"/>
                </a:lnTo>
                <a:lnTo>
                  <a:pt x="429360" y="1452367"/>
                </a:lnTo>
                <a:lnTo>
                  <a:pt x="378025" y="1451443"/>
                </a:lnTo>
                <a:lnTo>
                  <a:pt x="330784" y="1450468"/>
                </a:lnTo>
                <a:lnTo>
                  <a:pt x="286271" y="1449491"/>
                </a:lnTo>
                <a:lnTo>
                  <a:pt x="243120" y="1448559"/>
                </a:lnTo>
                <a:lnTo>
                  <a:pt x="199967" y="1447724"/>
                </a:lnTo>
                <a:lnTo>
                  <a:pt x="155443" y="1447032"/>
                </a:lnTo>
                <a:lnTo>
                  <a:pt x="108185" y="1446533"/>
                </a:lnTo>
                <a:lnTo>
                  <a:pt x="56826" y="1446275"/>
                </a:lnTo>
                <a:lnTo>
                  <a:pt x="0" y="1446308"/>
                </a:lnTo>
                <a:lnTo>
                  <a:pt x="912" y="1433470"/>
                </a:lnTo>
                <a:lnTo>
                  <a:pt x="2667" y="1367383"/>
                </a:lnTo>
                <a:lnTo>
                  <a:pt x="3499" y="1318110"/>
                </a:lnTo>
                <a:lnTo>
                  <a:pt x="4295" y="1260666"/>
                </a:lnTo>
                <a:lnTo>
                  <a:pt x="5050" y="1197039"/>
                </a:lnTo>
                <a:lnTo>
                  <a:pt x="5759" y="1129216"/>
                </a:lnTo>
                <a:lnTo>
                  <a:pt x="6418" y="1059184"/>
                </a:lnTo>
                <a:lnTo>
                  <a:pt x="7022" y="988930"/>
                </a:lnTo>
                <a:lnTo>
                  <a:pt x="7566" y="920442"/>
                </a:lnTo>
                <a:lnTo>
                  <a:pt x="8045" y="855706"/>
                </a:lnTo>
                <a:lnTo>
                  <a:pt x="8455" y="796711"/>
                </a:lnTo>
                <a:lnTo>
                  <a:pt x="8790" y="745442"/>
                </a:lnTo>
                <a:lnTo>
                  <a:pt x="9047" y="703887"/>
                </a:lnTo>
                <a:lnTo>
                  <a:pt x="9220" y="674034"/>
                </a:lnTo>
                <a:lnTo>
                  <a:pt x="9491" y="641634"/>
                </a:lnTo>
                <a:lnTo>
                  <a:pt x="10031" y="596551"/>
                </a:lnTo>
                <a:lnTo>
                  <a:pt x="10858" y="541824"/>
                </a:lnTo>
                <a:lnTo>
                  <a:pt x="11985" y="480489"/>
                </a:lnTo>
                <a:lnTo>
                  <a:pt x="13430" y="415583"/>
                </a:lnTo>
                <a:lnTo>
                  <a:pt x="15206" y="350144"/>
                </a:lnTo>
                <a:lnTo>
                  <a:pt x="17331" y="287208"/>
                </a:lnTo>
                <a:lnTo>
                  <a:pt x="19818" y="229814"/>
                </a:lnTo>
                <a:lnTo>
                  <a:pt x="22685" y="180997"/>
                </a:lnTo>
                <a:lnTo>
                  <a:pt x="25946" y="143796"/>
                </a:lnTo>
                <a:lnTo>
                  <a:pt x="27876" y="114079"/>
                </a:lnTo>
                <a:lnTo>
                  <a:pt x="28519" y="72918"/>
                </a:lnTo>
                <a:lnTo>
                  <a:pt x="28469" y="34404"/>
                </a:lnTo>
                <a:lnTo>
                  <a:pt x="28321" y="12631"/>
                </a:lnTo>
                <a:lnTo>
                  <a:pt x="178767" y="8585"/>
                </a:lnTo>
                <a:lnTo>
                  <a:pt x="261391" y="6554"/>
                </a:lnTo>
                <a:lnTo>
                  <a:pt x="305419" y="5923"/>
                </a:lnTo>
                <a:lnTo>
                  <a:pt x="340080" y="6078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115578"/>
            <a:ext cx="28968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100"/>
              </a:spcBef>
            </a:pPr>
            <a:r>
              <a:rPr sz="1450" b="1" spc="4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V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450" dirty="0">
              <a:latin typeface="Tahoma"/>
              <a:cs typeface="Tahoma"/>
            </a:endParaRPr>
          </a:p>
          <a:p>
            <a:pPr marR="7620" algn="ctr">
              <a:lnSpc>
                <a:spcPct val="100000"/>
              </a:lnSpc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nl-NL" sz="1450" b="1" spc="-114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50" b="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nl-NL" sz="1450" b="1" spc="-114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30" dirty="0">
                <a:solidFill>
                  <a:srgbClr val="FFFFFF"/>
                </a:solidFill>
                <a:latin typeface="Tahoma"/>
                <a:cs typeface="Tahoma"/>
              </a:rPr>
              <a:t>jaar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8" name="object 8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03622" y="4085335"/>
            <a:ext cx="544195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ervaart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moeilijkheden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op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b="1" spc="-15" dirty="0">
                <a:solidFill>
                  <a:srgbClr val="231F20"/>
                </a:solidFill>
                <a:latin typeface="Tahoma"/>
                <a:cs typeface="Tahoma"/>
              </a:rPr>
              <a:t>verschillende</a:t>
            </a:r>
            <a:r>
              <a:rPr sz="135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231F20"/>
                </a:solidFill>
                <a:latin typeface="Tahoma"/>
                <a:cs typeface="Tahoma"/>
              </a:rPr>
              <a:t>levensdomeinen</a:t>
            </a:r>
            <a:endParaRPr sz="1350" dirty="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verontrustende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opvoedingssituatie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15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en|of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jeugddelict</a:t>
            </a:r>
            <a:r>
              <a:rPr lang="nl-NL"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&amp; breder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instroom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via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Jeugdrechtbank,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hulpverlening,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onderwijs,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huisarts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00" dirty="0">
                <a:solidFill>
                  <a:srgbClr val="231F20"/>
                </a:solidFill>
                <a:latin typeface="Lucida Sans Unicode"/>
                <a:cs typeface="Lucida Sans Unicode"/>
              </a:rPr>
              <a:t>….</a:t>
            </a:r>
            <a:endParaRPr sz="1350" dirty="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3" name="object 13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6260465" cy="1636395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sz="1450" b="1" spc="-85" dirty="0">
                <a:solidFill>
                  <a:srgbClr val="FFFFFF"/>
                </a:solidFill>
                <a:latin typeface="Tahoma"/>
                <a:cs typeface="Tahoma"/>
              </a:rPr>
              <a:t>MOEILIJKHEDEN </a:t>
            </a:r>
            <a:r>
              <a:rPr sz="14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VERSCHILLENDE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LEVENSDOMEINEN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120459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feiten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school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thuissituatie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gedrag</a:t>
            </a:r>
            <a:endParaRPr sz="1350" dirty="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95895" y="4085335"/>
            <a:ext cx="255143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drugs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zelfbeeld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en|of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60" dirty="0">
                <a:solidFill>
                  <a:srgbClr val="231F20"/>
                </a:solidFill>
                <a:latin typeface="Lucida Sans Unicode"/>
                <a:cs typeface="Lucida Sans Unicode"/>
              </a:rPr>
              <a:t>-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vertrouwen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internaliseren|externaliseren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7220102" cy="2295241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85" dirty="0">
                <a:solidFill>
                  <a:srgbClr val="FFFFFF"/>
                </a:solidFill>
                <a:latin typeface="Tahoma"/>
                <a:cs typeface="Tahoma"/>
              </a:rPr>
              <a:t>CRITERIA DOELGROEP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5840578" cy="161582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Min. 16 jaar op </a:t>
            </a:r>
            <a:r>
              <a:rPr lang="nl-NL" sz="1350" spc="-35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voorbereidingsdag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Intrinsieke motivatie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Woont of verblijft in provincie van programma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Akkoord bij beschikking van de jeugdrechter indien jongere onder toezicht staat</a:t>
            </a: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lang="nl-BE" sz="1350" spc="-55" dirty="0">
              <a:solidFill>
                <a:srgbClr val="231F20"/>
              </a:solidFill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11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7220102" cy="2295241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85" dirty="0">
                <a:solidFill>
                  <a:srgbClr val="FFFFFF"/>
                </a:solidFill>
                <a:latin typeface="Tahoma"/>
                <a:cs typeface="Tahoma"/>
              </a:rPr>
              <a:t>EXTRA OVERLEG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5840578" cy="26776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Voldoende kennis Nederlands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Primair middelenmisbruik/-afhankelijkheid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Verblijfsstatuut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Procedure </a:t>
            </a:r>
            <a:r>
              <a:rPr lang="nl-NL" sz="1350" spc="-35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uithandengeving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Ouder dan </a:t>
            </a:r>
            <a:r>
              <a:rPr lang="nl-NL" sz="1350" spc="-35">
                <a:solidFill>
                  <a:srgbClr val="231F20"/>
                </a:solidFill>
                <a:latin typeface="Lucida Sans Unicode"/>
                <a:cs typeface="Lucida Sans Unicode"/>
              </a:rPr>
              <a:t>20 jaar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Cognitieve sterkte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Gediagnosticeerde psychiatrische problematiek</a:t>
            </a: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lang="nl-BE" sz="1350" spc="-55" dirty="0">
              <a:solidFill>
                <a:srgbClr val="231F20"/>
              </a:solidFill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47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337AE1CAB434C98439D7D90481E2E" ma:contentTypeVersion="14" ma:contentTypeDescription="Een nieuw document maken." ma:contentTypeScope="" ma:versionID="cac622afa1dda7c3dbd4ad615a2975a0">
  <xsd:schema xmlns:xsd="http://www.w3.org/2001/XMLSchema" xmlns:xs="http://www.w3.org/2001/XMLSchema" xmlns:p="http://schemas.microsoft.com/office/2006/metadata/properties" xmlns:ns2="c204d106-8a73-4e4c-bca6-5228fc9e6e7c" xmlns:ns3="8eef441f-76f8-4818-8a31-8deebe5d7469" targetNamespace="http://schemas.microsoft.com/office/2006/metadata/properties" ma:root="true" ma:fieldsID="ae4b38c7678231099298228ef4410ceb" ns2:_="" ns3:_="">
    <xsd:import namespace="c204d106-8a73-4e4c-bca6-5228fc9e6e7c"/>
    <xsd:import namespace="8eef441f-76f8-4818-8a31-8deebe5d74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d106-8a73-4e4c-bca6-5228fc9e6e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f441f-76f8-4818-8a31-8deebe5d7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83F04-02AB-4C5E-89F8-173EA0D32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4d106-8a73-4e4c-bca6-5228fc9e6e7c"/>
    <ds:schemaRef ds:uri="8eef441f-76f8-4818-8a31-8deebe5d7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66192-AE4F-49F7-84EA-98094E5E09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30676</TotalTime>
  <Words>174</Words>
  <Application>Microsoft Office PowerPoint</Application>
  <PresentationFormat>Breedbeeld</PresentationFormat>
  <Paragraphs>57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Sans Unicode</vt:lpstr>
      <vt:lpstr>Tahoma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Froberg</dc:creator>
  <cp:lastModifiedBy>Sander Tilkin</cp:lastModifiedBy>
  <cp:revision>9</cp:revision>
  <dcterms:created xsi:type="dcterms:W3CDTF">2022-09-14T07:37:45Z</dcterms:created>
  <dcterms:modified xsi:type="dcterms:W3CDTF">2024-09-24T11:33:44Z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2022-09-14T00:00:00Z</vt:filetime>
  </property>
</Properties>
</file>