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332" r:id="rId5"/>
    <p:sldId id="861" r:id="rId6"/>
    <p:sldId id="873" r:id="rId7"/>
    <p:sldId id="863" r:id="rId8"/>
    <p:sldId id="864" r:id="rId9"/>
    <p:sldId id="865" r:id="rId10"/>
    <p:sldId id="872" r:id="rId11"/>
    <p:sldId id="866" r:id="rId12"/>
    <p:sldId id="871" r:id="rId13"/>
    <p:sldId id="858" r:id="rId14"/>
    <p:sldId id="812" r:id="rId15"/>
    <p:sldId id="868" r:id="rId16"/>
    <p:sldId id="869" r:id="rId17"/>
    <p:sldId id="870" r:id="rId18"/>
    <p:sldId id="323" r:id="rId19"/>
    <p:sldId id="807" r:id="rId20"/>
    <p:sldId id="350" r:id="rId21"/>
    <p:sldId id="874" r:id="rId22"/>
    <p:sldId id="867" r:id="rId23"/>
    <p:sldId id="824" r:id="rId24"/>
    <p:sldId id="821" r:id="rId25"/>
    <p:sldId id="359" r:id="rId26"/>
    <p:sldId id="360" r:id="rId27"/>
    <p:sldId id="825" r:id="rId28"/>
    <p:sldId id="326" r:id="rId29"/>
    <p:sldId id="341" r:id="rId30"/>
    <p:sldId id="342" r:id="rId31"/>
    <p:sldId id="343" r:id="rId32"/>
    <p:sldId id="846" r:id="rId33"/>
    <p:sldId id="346" r:id="rId34"/>
    <p:sldId id="847" r:id="rId35"/>
    <p:sldId id="848" r:id="rId36"/>
    <p:sldId id="348" r:id="rId37"/>
    <p:sldId id="349" r:id="rId38"/>
    <p:sldId id="851" r:id="rId39"/>
    <p:sldId id="852" r:id="rId40"/>
    <p:sldId id="853" r:id="rId41"/>
    <p:sldId id="854" r:id="rId42"/>
    <p:sldId id="855" r:id="rId43"/>
    <p:sldId id="856" r:id="rId44"/>
    <p:sldId id="857" r:id="rId45"/>
    <p:sldId id="841" r:id="rId46"/>
    <p:sldId id="802" r:id="rId47"/>
  </p:sldIdLst>
  <p:sldSz cx="12192000" cy="6858000"/>
  <p:notesSz cx="6858000" cy="9144000"/>
  <p:defaultTextStyle>
    <a:defPPr>
      <a:defRPr lang="nl-BE"/>
    </a:defPPr>
    <a:lvl1pPr algn="l" rtl="0" eaLnBrk="0" fontAlgn="base" hangingPunct="0">
      <a:spcBef>
        <a:spcPct val="0"/>
      </a:spcBef>
      <a:spcAft>
        <a:spcPct val="0"/>
      </a:spcAft>
      <a:defRPr kern="1200">
        <a:solidFill>
          <a:schemeClr val="tx1"/>
        </a:solidFill>
        <a:latin typeface="Flanders Art Sans"/>
        <a:ea typeface="+mn-ea"/>
        <a:cs typeface="+mn-cs"/>
      </a:defRPr>
    </a:lvl1pPr>
    <a:lvl2pPr marL="457200" algn="l" rtl="0" eaLnBrk="0" fontAlgn="base" hangingPunct="0">
      <a:spcBef>
        <a:spcPct val="0"/>
      </a:spcBef>
      <a:spcAft>
        <a:spcPct val="0"/>
      </a:spcAft>
      <a:defRPr kern="1200">
        <a:solidFill>
          <a:schemeClr val="tx1"/>
        </a:solidFill>
        <a:latin typeface="Flanders Art Sans"/>
        <a:ea typeface="+mn-ea"/>
        <a:cs typeface="+mn-cs"/>
      </a:defRPr>
    </a:lvl2pPr>
    <a:lvl3pPr marL="914400" algn="l" rtl="0" eaLnBrk="0" fontAlgn="base" hangingPunct="0">
      <a:spcBef>
        <a:spcPct val="0"/>
      </a:spcBef>
      <a:spcAft>
        <a:spcPct val="0"/>
      </a:spcAft>
      <a:defRPr kern="1200">
        <a:solidFill>
          <a:schemeClr val="tx1"/>
        </a:solidFill>
        <a:latin typeface="Flanders Art Sans"/>
        <a:ea typeface="+mn-ea"/>
        <a:cs typeface="+mn-cs"/>
      </a:defRPr>
    </a:lvl3pPr>
    <a:lvl4pPr marL="1371600" algn="l" rtl="0" eaLnBrk="0" fontAlgn="base" hangingPunct="0">
      <a:spcBef>
        <a:spcPct val="0"/>
      </a:spcBef>
      <a:spcAft>
        <a:spcPct val="0"/>
      </a:spcAft>
      <a:defRPr kern="1200">
        <a:solidFill>
          <a:schemeClr val="tx1"/>
        </a:solidFill>
        <a:latin typeface="Flanders Art Sans"/>
        <a:ea typeface="+mn-ea"/>
        <a:cs typeface="+mn-cs"/>
      </a:defRPr>
    </a:lvl4pPr>
    <a:lvl5pPr marL="1828800" algn="l" rtl="0" eaLnBrk="0" fontAlgn="base" hangingPunct="0">
      <a:spcBef>
        <a:spcPct val="0"/>
      </a:spcBef>
      <a:spcAft>
        <a:spcPct val="0"/>
      </a:spcAft>
      <a:defRPr kern="1200">
        <a:solidFill>
          <a:schemeClr val="tx1"/>
        </a:solidFill>
        <a:latin typeface="Flanders Art Sans"/>
        <a:ea typeface="+mn-ea"/>
        <a:cs typeface="+mn-cs"/>
      </a:defRPr>
    </a:lvl5pPr>
    <a:lvl6pPr marL="2286000" algn="l" defTabSz="914400" rtl="0" eaLnBrk="1" latinLnBrk="0" hangingPunct="1">
      <a:defRPr kern="1200">
        <a:solidFill>
          <a:schemeClr val="tx1"/>
        </a:solidFill>
        <a:latin typeface="Flanders Art Sans"/>
        <a:ea typeface="+mn-ea"/>
        <a:cs typeface="+mn-cs"/>
      </a:defRPr>
    </a:lvl6pPr>
    <a:lvl7pPr marL="2743200" algn="l" defTabSz="914400" rtl="0" eaLnBrk="1" latinLnBrk="0" hangingPunct="1">
      <a:defRPr kern="1200">
        <a:solidFill>
          <a:schemeClr val="tx1"/>
        </a:solidFill>
        <a:latin typeface="Flanders Art Sans"/>
        <a:ea typeface="+mn-ea"/>
        <a:cs typeface="+mn-cs"/>
      </a:defRPr>
    </a:lvl7pPr>
    <a:lvl8pPr marL="3200400" algn="l" defTabSz="914400" rtl="0" eaLnBrk="1" latinLnBrk="0" hangingPunct="1">
      <a:defRPr kern="1200">
        <a:solidFill>
          <a:schemeClr val="tx1"/>
        </a:solidFill>
        <a:latin typeface="Flanders Art Sans"/>
        <a:ea typeface="+mn-ea"/>
        <a:cs typeface="+mn-cs"/>
      </a:defRPr>
    </a:lvl8pPr>
    <a:lvl9pPr marL="3657600" algn="l" defTabSz="914400" rtl="0" eaLnBrk="1" latinLnBrk="0" hangingPunct="1">
      <a:defRPr kern="1200">
        <a:solidFill>
          <a:schemeClr val="tx1"/>
        </a:solidFill>
        <a:latin typeface="Flanders Art Sans"/>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E5E"/>
    <a:srgbClr val="DDEEEE"/>
    <a:srgbClr val="F11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B7C66-051B-49AA-B5E8-2D70BE6697E9}" v="2" dt="2024-08-22T07:15:51.02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79" d="100"/>
          <a:sy n="79" d="100"/>
        </p:scale>
        <p:origin x="120" y="67"/>
      </p:cViewPr>
      <p:guideLst/>
    </p:cSldViewPr>
  </p:slideViewPr>
  <p:notesTextViewPr>
    <p:cViewPr>
      <p:scale>
        <a:sx n="1" d="1"/>
        <a:sy n="1" d="1"/>
      </p:scale>
      <p:origin x="0" y="0"/>
    </p:cViewPr>
  </p:notesTextViewPr>
  <p:sorterViewPr>
    <p:cViewPr>
      <p:scale>
        <a:sx n="100" d="100"/>
        <a:sy n="100" d="100"/>
      </p:scale>
      <p:origin x="0" y="-14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s Amber" userId="2174a660-8294-4e85-9670-8ac92c968235" providerId="ADAL" clId="{9AFB7C66-051B-49AA-B5E8-2D70BE6697E9}"/>
    <pc:docChg chg="custSel modSld">
      <pc:chgData name="Jacobs Amber" userId="2174a660-8294-4e85-9670-8ac92c968235" providerId="ADAL" clId="{9AFB7C66-051B-49AA-B5E8-2D70BE6697E9}" dt="2024-08-22T07:15:51.023" v="9" actId="166"/>
      <pc:docMkLst>
        <pc:docMk/>
      </pc:docMkLst>
      <pc:sldChg chg="addSp delSp modSp mod">
        <pc:chgData name="Jacobs Amber" userId="2174a660-8294-4e85-9670-8ac92c968235" providerId="ADAL" clId="{9AFB7C66-051B-49AA-B5E8-2D70BE6697E9}" dt="2024-08-22T07:15:51.023" v="9" actId="166"/>
        <pc:sldMkLst>
          <pc:docMk/>
          <pc:sldMk cId="332074624" sldId="874"/>
        </pc:sldMkLst>
        <pc:spChg chg="mod">
          <ac:chgData name="Jacobs Amber" userId="2174a660-8294-4e85-9670-8ac92c968235" providerId="ADAL" clId="{9AFB7C66-051B-49AA-B5E8-2D70BE6697E9}" dt="2024-08-22T07:15:51.023" v="9" actId="166"/>
          <ac:spMkLst>
            <pc:docMk/>
            <pc:sldMk cId="332074624" sldId="874"/>
            <ac:spMk id="36866" creationId="{7AEC8C7F-0DC4-6DA2-DDD4-B64710C5D17F}"/>
          </ac:spMkLst>
        </pc:spChg>
        <pc:picChg chg="del">
          <ac:chgData name="Jacobs Amber" userId="2174a660-8294-4e85-9670-8ac92c968235" providerId="ADAL" clId="{9AFB7C66-051B-49AA-B5E8-2D70BE6697E9}" dt="2024-08-22T07:14:27.850" v="0" actId="478"/>
          <ac:picMkLst>
            <pc:docMk/>
            <pc:sldMk cId="332074624" sldId="874"/>
            <ac:picMk id="3" creationId="{66856F38-7F93-F355-C939-856986A2D965}"/>
          </ac:picMkLst>
        </pc:picChg>
        <pc:picChg chg="add mod modCrop">
          <ac:chgData name="Jacobs Amber" userId="2174a660-8294-4e85-9670-8ac92c968235" providerId="ADAL" clId="{9AFB7C66-051B-49AA-B5E8-2D70BE6697E9}" dt="2024-08-22T07:15:46.357" v="8" actId="14100"/>
          <ac:picMkLst>
            <pc:docMk/>
            <pc:sldMk cId="332074624" sldId="874"/>
            <ac:picMk id="4" creationId="{30DB59DE-590B-6FD3-D06E-5BC2F59506CC}"/>
          </ac:picMkLst>
        </pc:pic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001E7-6386-42BA-826A-E254A8FC8A22}"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9CFC82A1-207E-4F00-9C7E-C560F6955BCC}">
      <dgm:prSet/>
      <dgm:spPr/>
      <dgm:t>
        <a:bodyPr/>
        <a:lstStyle/>
        <a:p>
          <a:r>
            <a:rPr lang="nl-BE" dirty="0"/>
            <a:t>1712 : Meldpunt geweld- misbruik en kindermishandeling</a:t>
          </a:r>
          <a:endParaRPr lang="en-US" dirty="0"/>
        </a:p>
      </dgm:t>
    </dgm:pt>
    <dgm:pt modelId="{1029FE72-CE02-462B-9748-09B2767EBEA7}" type="parTrans" cxnId="{F7254353-D079-4667-ADF7-248870024361}">
      <dgm:prSet/>
      <dgm:spPr/>
      <dgm:t>
        <a:bodyPr/>
        <a:lstStyle/>
        <a:p>
          <a:endParaRPr lang="en-US"/>
        </a:p>
      </dgm:t>
    </dgm:pt>
    <dgm:pt modelId="{A9BE02AA-1B31-461C-96D4-A943F635665B}" type="sibTrans" cxnId="{F7254353-D079-4667-ADF7-248870024361}">
      <dgm:prSet/>
      <dgm:spPr/>
      <dgm:t>
        <a:bodyPr/>
        <a:lstStyle/>
        <a:p>
          <a:endParaRPr lang="en-US"/>
        </a:p>
      </dgm:t>
    </dgm:pt>
    <dgm:pt modelId="{29CBC53D-550B-4F7F-AA23-10E4D1BBFDFE}">
      <dgm:prSet/>
      <dgm:spPr/>
      <dgm:t>
        <a:bodyPr/>
        <a:lstStyle/>
        <a:p>
          <a:r>
            <a:rPr lang="nl-BE" dirty="0"/>
            <a:t>Huisarts</a:t>
          </a:r>
          <a:endParaRPr lang="en-US" dirty="0"/>
        </a:p>
      </dgm:t>
    </dgm:pt>
    <dgm:pt modelId="{B37A129B-E9A8-4F93-A568-E00FA8E95E2D}" type="parTrans" cxnId="{53D93586-724F-4FB9-A1DA-38F69853806D}">
      <dgm:prSet/>
      <dgm:spPr/>
      <dgm:t>
        <a:bodyPr/>
        <a:lstStyle/>
        <a:p>
          <a:endParaRPr lang="en-US"/>
        </a:p>
      </dgm:t>
    </dgm:pt>
    <dgm:pt modelId="{C0C76708-392C-447C-88F4-3551866F3E20}" type="sibTrans" cxnId="{53D93586-724F-4FB9-A1DA-38F69853806D}">
      <dgm:prSet/>
      <dgm:spPr/>
      <dgm:t>
        <a:bodyPr/>
        <a:lstStyle/>
        <a:p>
          <a:endParaRPr lang="en-US"/>
        </a:p>
      </dgm:t>
    </dgm:pt>
    <dgm:pt modelId="{12B1D8A5-A790-4D66-AAA4-EE63E4A1E3BE}">
      <dgm:prSet/>
      <dgm:spPr/>
      <dgm:t>
        <a:bodyPr/>
        <a:lstStyle/>
        <a:p>
          <a:r>
            <a:rPr lang="nl-BE" dirty="0"/>
            <a:t>CAW </a:t>
          </a:r>
          <a:endParaRPr lang="en-US" dirty="0"/>
        </a:p>
      </dgm:t>
    </dgm:pt>
    <dgm:pt modelId="{2499045E-9350-408D-962F-C8F6344EACC2}" type="parTrans" cxnId="{34B0C9C1-A4D2-4731-AAA5-6FB2B002CE72}">
      <dgm:prSet/>
      <dgm:spPr/>
      <dgm:t>
        <a:bodyPr/>
        <a:lstStyle/>
        <a:p>
          <a:endParaRPr lang="en-US"/>
        </a:p>
      </dgm:t>
    </dgm:pt>
    <dgm:pt modelId="{1DDA35BA-E133-413E-966D-C6877D0EB3B4}" type="sibTrans" cxnId="{34B0C9C1-A4D2-4731-AAA5-6FB2B002CE72}">
      <dgm:prSet/>
      <dgm:spPr/>
      <dgm:t>
        <a:bodyPr/>
        <a:lstStyle/>
        <a:p>
          <a:endParaRPr lang="en-US"/>
        </a:p>
      </dgm:t>
    </dgm:pt>
    <dgm:pt modelId="{564CDA89-D53E-4A03-AD64-B651E79E4755}">
      <dgm:prSet/>
      <dgm:spPr/>
      <dgm:t>
        <a:bodyPr/>
        <a:lstStyle/>
        <a:p>
          <a:r>
            <a:rPr lang="nl-BE" dirty="0"/>
            <a:t>Politie bij dringende situaties dag en nacht via 101</a:t>
          </a:r>
          <a:endParaRPr lang="en-US" dirty="0"/>
        </a:p>
      </dgm:t>
    </dgm:pt>
    <dgm:pt modelId="{9502A2DD-F987-4CCE-9E65-69A6AF11FBA5}" type="parTrans" cxnId="{FA814DFE-AA56-470C-8D60-A9C535668D39}">
      <dgm:prSet/>
      <dgm:spPr/>
      <dgm:t>
        <a:bodyPr/>
        <a:lstStyle/>
        <a:p>
          <a:endParaRPr lang="en-US"/>
        </a:p>
      </dgm:t>
    </dgm:pt>
    <dgm:pt modelId="{B0FA0084-8B6E-4F0C-A7B6-ACC754351D02}" type="sibTrans" cxnId="{FA814DFE-AA56-470C-8D60-A9C535668D39}">
      <dgm:prSet/>
      <dgm:spPr/>
      <dgm:t>
        <a:bodyPr/>
        <a:lstStyle/>
        <a:p>
          <a:endParaRPr lang="en-US"/>
        </a:p>
      </dgm:t>
    </dgm:pt>
    <dgm:pt modelId="{ED2DE0E2-BA4F-4B44-BBBC-41B2FF4163AF}">
      <dgm:prSet/>
      <dgm:spPr/>
      <dgm:t>
        <a:bodyPr/>
        <a:lstStyle/>
        <a:p>
          <a:r>
            <a:rPr lang="nl-BE" dirty="0"/>
            <a:t>App ‘112 BE’ : inroepen ziekenwagen of politie –exacte plaatsbepaling van wie de noodcentrale probeert te bereiken + mogelijkheid om extra info te vermelden </a:t>
          </a:r>
          <a:endParaRPr lang="en-US" dirty="0"/>
        </a:p>
      </dgm:t>
    </dgm:pt>
    <dgm:pt modelId="{5567B461-6C5D-4DA5-8520-7663D8D03C7F}" type="parTrans" cxnId="{895D5CA3-BA4E-4234-B4E4-2902ED757F01}">
      <dgm:prSet/>
      <dgm:spPr/>
      <dgm:t>
        <a:bodyPr/>
        <a:lstStyle/>
        <a:p>
          <a:endParaRPr lang="en-US"/>
        </a:p>
      </dgm:t>
    </dgm:pt>
    <dgm:pt modelId="{C2B07CBB-3CAF-49C1-9BBD-A55D2D41D610}" type="sibTrans" cxnId="{895D5CA3-BA4E-4234-B4E4-2902ED757F01}">
      <dgm:prSet/>
      <dgm:spPr/>
      <dgm:t>
        <a:bodyPr/>
        <a:lstStyle/>
        <a:p>
          <a:endParaRPr lang="en-US"/>
        </a:p>
      </dgm:t>
    </dgm:pt>
    <dgm:pt modelId="{C941CD26-74C9-4E63-8329-C20FAB78C954}">
      <dgm:prSet/>
      <dgm:spPr/>
      <dgm:t>
        <a:bodyPr/>
        <a:lstStyle/>
        <a:p>
          <a:r>
            <a:rPr lang="en-US" dirty="0"/>
            <a:t>Tele-</a:t>
          </a:r>
          <a:r>
            <a:rPr lang="en-US" dirty="0" err="1"/>
            <a:t>onthaal</a:t>
          </a:r>
          <a:r>
            <a:rPr lang="en-US" dirty="0"/>
            <a:t> 106</a:t>
          </a:r>
        </a:p>
      </dgm:t>
    </dgm:pt>
    <dgm:pt modelId="{2C2D064B-2EB9-4608-B736-9690B864BFC6}" type="parTrans" cxnId="{520F5F0F-4368-4FF5-AA01-E385C5D6EE7E}">
      <dgm:prSet/>
      <dgm:spPr/>
      <dgm:t>
        <a:bodyPr/>
        <a:lstStyle/>
        <a:p>
          <a:endParaRPr lang="nl-BE"/>
        </a:p>
      </dgm:t>
    </dgm:pt>
    <dgm:pt modelId="{963015EA-333C-4F3C-8030-7C759AA6E398}" type="sibTrans" cxnId="{520F5F0F-4368-4FF5-AA01-E385C5D6EE7E}">
      <dgm:prSet/>
      <dgm:spPr/>
      <dgm:t>
        <a:bodyPr/>
        <a:lstStyle/>
        <a:p>
          <a:endParaRPr lang="nl-BE"/>
        </a:p>
      </dgm:t>
    </dgm:pt>
    <dgm:pt modelId="{333D7BB0-C615-41DD-8EDC-CD26C51D65F9}">
      <dgm:prSet/>
      <dgm:spPr/>
      <dgm:t>
        <a:bodyPr/>
        <a:lstStyle/>
        <a:p>
          <a:r>
            <a:rPr lang="en-US" dirty="0" err="1"/>
            <a:t>Veilig</a:t>
          </a:r>
          <a:r>
            <a:rPr lang="en-US" dirty="0"/>
            <a:t> Huis : consult </a:t>
          </a:r>
        </a:p>
      </dgm:t>
    </dgm:pt>
    <dgm:pt modelId="{0E44EFB0-80FE-4751-A3FF-1294E47E2373}" type="parTrans" cxnId="{B252978F-CF91-4C4B-856C-844FD69E7C26}">
      <dgm:prSet/>
      <dgm:spPr/>
      <dgm:t>
        <a:bodyPr/>
        <a:lstStyle/>
        <a:p>
          <a:endParaRPr lang="nl-BE"/>
        </a:p>
      </dgm:t>
    </dgm:pt>
    <dgm:pt modelId="{6A054A64-FD10-48BB-9857-C95D184F57A9}" type="sibTrans" cxnId="{B252978F-CF91-4C4B-856C-844FD69E7C26}">
      <dgm:prSet/>
      <dgm:spPr/>
      <dgm:t>
        <a:bodyPr/>
        <a:lstStyle/>
        <a:p>
          <a:endParaRPr lang="nl-BE"/>
        </a:p>
      </dgm:t>
    </dgm:pt>
    <dgm:pt modelId="{F02F1F09-FE85-4E70-907B-738BCF2F1981}" type="pres">
      <dgm:prSet presAssocID="{F60001E7-6386-42BA-826A-E254A8FC8A22}" presName="linear" presStyleCnt="0">
        <dgm:presLayoutVars>
          <dgm:animLvl val="lvl"/>
          <dgm:resizeHandles val="exact"/>
        </dgm:presLayoutVars>
      </dgm:prSet>
      <dgm:spPr/>
    </dgm:pt>
    <dgm:pt modelId="{C8A32B50-43FC-40CE-A144-B91069A334F9}" type="pres">
      <dgm:prSet presAssocID="{9CFC82A1-207E-4F00-9C7E-C560F6955BCC}" presName="parentText" presStyleLbl="node1" presStyleIdx="0" presStyleCnt="7">
        <dgm:presLayoutVars>
          <dgm:chMax val="0"/>
          <dgm:bulletEnabled val="1"/>
        </dgm:presLayoutVars>
      </dgm:prSet>
      <dgm:spPr/>
    </dgm:pt>
    <dgm:pt modelId="{EE901C5A-B083-43DA-8C19-049CD153B8D1}" type="pres">
      <dgm:prSet presAssocID="{A9BE02AA-1B31-461C-96D4-A943F635665B}" presName="spacer" presStyleCnt="0"/>
      <dgm:spPr/>
    </dgm:pt>
    <dgm:pt modelId="{913DBD1D-E492-4967-B991-4F5F8A2D1017}" type="pres">
      <dgm:prSet presAssocID="{29CBC53D-550B-4F7F-AA23-10E4D1BBFDFE}" presName="parentText" presStyleLbl="node1" presStyleIdx="1" presStyleCnt="7">
        <dgm:presLayoutVars>
          <dgm:chMax val="0"/>
          <dgm:bulletEnabled val="1"/>
        </dgm:presLayoutVars>
      </dgm:prSet>
      <dgm:spPr/>
    </dgm:pt>
    <dgm:pt modelId="{716F666B-A8D3-44F6-86C7-C97C32A7FEDE}" type="pres">
      <dgm:prSet presAssocID="{C0C76708-392C-447C-88F4-3551866F3E20}" presName="spacer" presStyleCnt="0"/>
      <dgm:spPr/>
    </dgm:pt>
    <dgm:pt modelId="{3C8F87A0-B3D0-43D1-9E6C-A42CC4191752}" type="pres">
      <dgm:prSet presAssocID="{12B1D8A5-A790-4D66-AAA4-EE63E4A1E3BE}" presName="parentText" presStyleLbl="node1" presStyleIdx="2" presStyleCnt="7">
        <dgm:presLayoutVars>
          <dgm:chMax val="0"/>
          <dgm:bulletEnabled val="1"/>
        </dgm:presLayoutVars>
      </dgm:prSet>
      <dgm:spPr/>
    </dgm:pt>
    <dgm:pt modelId="{1E974D7C-4156-48CD-AF0D-B19A254A8531}" type="pres">
      <dgm:prSet presAssocID="{1DDA35BA-E133-413E-966D-C6877D0EB3B4}" presName="spacer" presStyleCnt="0"/>
      <dgm:spPr/>
    </dgm:pt>
    <dgm:pt modelId="{22E17EC7-C399-4C38-97D1-BC081DEFFF4F}" type="pres">
      <dgm:prSet presAssocID="{564CDA89-D53E-4A03-AD64-B651E79E4755}" presName="parentText" presStyleLbl="node1" presStyleIdx="3" presStyleCnt="7">
        <dgm:presLayoutVars>
          <dgm:chMax val="0"/>
          <dgm:bulletEnabled val="1"/>
        </dgm:presLayoutVars>
      </dgm:prSet>
      <dgm:spPr/>
    </dgm:pt>
    <dgm:pt modelId="{F1A6BD90-310A-4707-B18A-0E3DD2FADBC1}" type="pres">
      <dgm:prSet presAssocID="{B0FA0084-8B6E-4F0C-A7B6-ACC754351D02}" presName="spacer" presStyleCnt="0"/>
      <dgm:spPr/>
    </dgm:pt>
    <dgm:pt modelId="{B9CD41DF-A7FD-4E15-9565-A894F51E2F00}" type="pres">
      <dgm:prSet presAssocID="{ED2DE0E2-BA4F-4B44-BBBC-41B2FF4163AF}" presName="parentText" presStyleLbl="node1" presStyleIdx="4" presStyleCnt="7">
        <dgm:presLayoutVars>
          <dgm:chMax val="0"/>
          <dgm:bulletEnabled val="1"/>
        </dgm:presLayoutVars>
      </dgm:prSet>
      <dgm:spPr/>
    </dgm:pt>
    <dgm:pt modelId="{8E700255-3AE6-4832-AE24-00DF35DBC759}" type="pres">
      <dgm:prSet presAssocID="{C2B07CBB-3CAF-49C1-9BBD-A55D2D41D610}" presName="spacer" presStyleCnt="0"/>
      <dgm:spPr/>
    </dgm:pt>
    <dgm:pt modelId="{FA3A7E6F-ACE8-4BFF-A7C2-F4866328FE6E}" type="pres">
      <dgm:prSet presAssocID="{C941CD26-74C9-4E63-8329-C20FAB78C954}" presName="parentText" presStyleLbl="node1" presStyleIdx="5" presStyleCnt="7" custLinFactNeighborY="-85349">
        <dgm:presLayoutVars>
          <dgm:chMax val="0"/>
          <dgm:bulletEnabled val="1"/>
        </dgm:presLayoutVars>
      </dgm:prSet>
      <dgm:spPr/>
    </dgm:pt>
    <dgm:pt modelId="{EF5E3CBF-19EE-415E-AE43-760CC39AFE0F}" type="pres">
      <dgm:prSet presAssocID="{963015EA-333C-4F3C-8030-7C759AA6E398}" presName="spacer" presStyleCnt="0"/>
      <dgm:spPr/>
    </dgm:pt>
    <dgm:pt modelId="{D248C86F-8290-4B65-9F22-E2BED1D12633}" type="pres">
      <dgm:prSet presAssocID="{333D7BB0-C615-41DD-8EDC-CD26C51D65F9}" presName="parentText" presStyleLbl="node1" presStyleIdx="6" presStyleCnt="7">
        <dgm:presLayoutVars>
          <dgm:chMax val="0"/>
          <dgm:bulletEnabled val="1"/>
        </dgm:presLayoutVars>
      </dgm:prSet>
      <dgm:spPr/>
    </dgm:pt>
  </dgm:ptLst>
  <dgm:cxnLst>
    <dgm:cxn modelId="{520F5F0F-4368-4FF5-AA01-E385C5D6EE7E}" srcId="{F60001E7-6386-42BA-826A-E254A8FC8A22}" destId="{C941CD26-74C9-4E63-8329-C20FAB78C954}" srcOrd="5" destOrd="0" parTransId="{2C2D064B-2EB9-4608-B736-9690B864BFC6}" sibTransId="{963015EA-333C-4F3C-8030-7C759AA6E398}"/>
    <dgm:cxn modelId="{CAFF9936-C3FC-4AF9-809D-835652FD60B3}" type="presOf" srcId="{29CBC53D-550B-4F7F-AA23-10E4D1BBFDFE}" destId="{913DBD1D-E492-4967-B991-4F5F8A2D1017}" srcOrd="0" destOrd="0" presId="urn:microsoft.com/office/officeart/2005/8/layout/vList2"/>
    <dgm:cxn modelId="{AFACEA39-B993-48A8-B086-162C6244A341}" type="presOf" srcId="{333D7BB0-C615-41DD-8EDC-CD26C51D65F9}" destId="{D248C86F-8290-4B65-9F22-E2BED1D12633}" srcOrd="0" destOrd="0" presId="urn:microsoft.com/office/officeart/2005/8/layout/vList2"/>
    <dgm:cxn modelId="{EFC3F366-A2A2-4CA9-8643-4E2514204D81}" type="presOf" srcId="{C941CD26-74C9-4E63-8329-C20FAB78C954}" destId="{FA3A7E6F-ACE8-4BFF-A7C2-F4866328FE6E}" srcOrd="0" destOrd="0" presId="urn:microsoft.com/office/officeart/2005/8/layout/vList2"/>
    <dgm:cxn modelId="{F7254353-D079-4667-ADF7-248870024361}" srcId="{F60001E7-6386-42BA-826A-E254A8FC8A22}" destId="{9CFC82A1-207E-4F00-9C7E-C560F6955BCC}" srcOrd="0" destOrd="0" parTransId="{1029FE72-CE02-462B-9748-09B2767EBEA7}" sibTransId="{A9BE02AA-1B31-461C-96D4-A943F635665B}"/>
    <dgm:cxn modelId="{E9BA0178-30A4-4089-80A2-8436A7143055}" type="presOf" srcId="{9CFC82A1-207E-4F00-9C7E-C560F6955BCC}" destId="{C8A32B50-43FC-40CE-A144-B91069A334F9}" srcOrd="0" destOrd="0" presId="urn:microsoft.com/office/officeart/2005/8/layout/vList2"/>
    <dgm:cxn modelId="{C8E0A17D-92F6-4ABD-9FF5-5BFE93217D9A}" type="presOf" srcId="{F60001E7-6386-42BA-826A-E254A8FC8A22}" destId="{F02F1F09-FE85-4E70-907B-738BCF2F1981}" srcOrd="0" destOrd="0" presId="urn:microsoft.com/office/officeart/2005/8/layout/vList2"/>
    <dgm:cxn modelId="{53D93586-724F-4FB9-A1DA-38F69853806D}" srcId="{F60001E7-6386-42BA-826A-E254A8FC8A22}" destId="{29CBC53D-550B-4F7F-AA23-10E4D1BBFDFE}" srcOrd="1" destOrd="0" parTransId="{B37A129B-E9A8-4F93-A568-E00FA8E95E2D}" sibTransId="{C0C76708-392C-447C-88F4-3551866F3E20}"/>
    <dgm:cxn modelId="{B363CD8D-F2C4-4E9E-80FC-C441B6FA4ED7}" type="presOf" srcId="{12B1D8A5-A790-4D66-AAA4-EE63E4A1E3BE}" destId="{3C8F87A0-B3D0-43D1-9E6C-A42CC4191752}" srcOrd="0" destOrd="0" presId="urn:microsoft.com/office/officeart/2005/8/layout/vList2"/>
    <dgm:cxn modelId="{629C468E-7A24-46DF-A712-99E0446E7CC9}" type="presOf" srcId="{ED2DE0E2-BA4F-4B44-BBBC-41B2FF4163AF}" destId="{B9CD41DF-A7FD-4E15-9565-A894F51E2F00}" srcOrd="0" destOrd="0" presId="urn:microsoft.com/office/officeart/2005/8/layout/vList2"/>
    <dgm:cxn modelId="{B252978F-CF91-4C4B-856C-844FD69E7C26}" srcId="{F60001E7-6386-42BA-826A-E254A8FC8A22}" destId="{333D7BB0-C615-41DD-8EDC-CD26C51D65F9}" srcOrd="6" destOrd="0" parTransId="{0E44EFB0-80FE-4751-A3FF-1294E47E2373}" sibTransId="{6A054A64-FD10-48BB-9857-C95D184F57A9}"/>
    <dgm:cxn modelId="{895D5CA3-BA4E-4234-B4E4-2902ED757F01}" srcId="{F60001E7-6386-42BA-826A-E254A8FC8A22}" destId="{ED2DE0E2-BA4F-4B44-BBBC-41B2FF4163AF}" srcOrd="4" destOrd="0" parTransId="{5567B461-6C5D-4DA5-8520-7663D8D03C7F}" sibTransId="{C2B07CBB-3CAF-49C1-9BBD-A55D2D41D610}"/>
    <dgm:cxn modelId="{34B0C9C1-A4D2-4731-AAA5-6FB2B002CE72}" srcId="{F60001E7-6386-42BA-826A-E254A8FC8A22}" destId="{12B1D8A5-A790-4D66-AAA4-EE63E4A1E3BE}" srcOrd="2" destOrd="0" parTransId="{2499045E-9350-408D-962F-C8F6344EACC2}" sibTransId="{1DDA35BA-E133-413E-966D-C6877D0EB3B4}"/>
    <dgm:cxn modelId="{572B12E0-5B47-4C54-9679-60A658297C5A}" type="presOf" srcId="{564CDA89-D53E-4A03-AD64-B651E79E4755}" destId="{22E17EC7-C399-4C38-97D1-BC081DEFFF4F}" srcOrd="0" destOrd="0" presId="urn:microsoft.com/office/officeart/2005/8/layout/vList2"/>
    <dgm:cxn modelId="{FA814DFE-AA56-470C-8D60-A9C535668D39}" srcId="{F60001E7-6386-42BA-826A-E254A8FC8A22}" destId="{564CDA89-D53E-4A03-AD64-B651E79E4755}" srcOrd="3" destOrd="0" parTransId="{9502A2DD-F987-4CCE-9E65-69A6AF11FBA5}" sibTransId="{B0FA0084-8B6E-4F0C-A7B6-ACC754351D02}"/>
    <dgm:cxn modelId="{6492526A-29AC-4487-B096-67649A6731F2}" type="presParOf" srcId="{F02F1F09-FE85-4E70-907B-738BCF2F1981}" destId="{C8A32B50-43FC-40CE-A144-B91069A334F9}" srcOrd="0" destOrd="0" presId="urn:microsoft.com/office/officeart/2005/8/layout/vList2"/>
    <dgm:cxn modelId="{E184F1D9-A47C-4F0F-AE83-5E6254CCBAFE}" type="presParOf" srcId="{F02F1F09-FE85-4E70-907B-738BCF2F1981}" destId="{EE901C5A-B083-43DA-8C19-049CD153B8D1}" srcOrd="1" destOrd="0" presId="urn:microsoft.com/office/officeart/2005/8/layout/vList2"/>
    <dgm:cxn modelId="{CFB85965-51B8-48FE-9020-D868C276522C}" type="presParOf" srcId="{F02F1F09-FE85-4E70-907B-738BCF2F1981}" destId="{913DBD1D-E492-4967-B991-4F5F8A2D1017}" srcOrd="2" destOrd="0" presId="urn:microsoft.com/office/officeart/2005/8/layout/vList2"/>
    <dgm:cxn modelId="{CC44229D-7118-47BE-93C4-D558C475DFFF}" type="presParOf" srcId="{F02F1F09-FE85-4E70-907B-738BCF2F1981}" destId="{716F666B-A8D3-44F6-86C7-C97C32A7FEDE}" srcOrd="3" destOrd="0" presId="urn:microsoft.com/office/officeart/2005/8/layout/vList2"/>
    <dgm:cxn modelId="{A19B7D3B-BE7C-497C-99DA-8CC781F2F398}" type="presParOf" srcId="{F02F1F09-FE85-4E70-907B-738BCF2F1981}" destId="{3C8F87A0-B3D0-43D1-9E6C-A42CC4191752}" srcOrd="4" destOrd="0" presId="urn:microsoft.com/office/officeart/2005/8/layout/vList2"/>
    <dgm:cxn modelId="{D09FA7E3-FBA9-40D9-B335-5082567E37D2}" type="presParOf" srcId="{F02F1F09-FE85-4E70-907B-738BCF2F1981}" destId="{1E974D7C-4156-48CD-AF0D-B19A254A8531}" srcOrd="5" destOrd="0" presId="urn:microsoft.com/office/officeart/2005/8/layout/vList2"/>
    <dgm:cxn modelId="{DCF8691C-A904-48E1-BDC6-66D676299477}" type="presParOf" srcId="{F02F1F09-FE85-4E70-907B-738BCF2F1981}" destId="{22E17EC7-C399-4C38-97D1-BC081DEFFF4F}" srcOrd="6" destOrd="0" presId="urn:microsoft.com/office/officeart/2005/8/layout/vList2"/>
    <dgm:cxn modelId="{8BCC9AF0-1252-4CE2-B67C-FCDBC764F8FC}" type="presParOf" srcId="{F02F1F09-FE85-4E70-907B-738BCF2F1981}" destId="{F1A6BD90-310A-4707-B18A-0E3DD2FADBC1}" srcOrd="7" destOrd="0" presId="urn:microsoft.com/office/officeart/2005/8/layout/vList2"/>
    <dgm:cxn modelId="{82B106E8-D421-4B30-AC7F-D1FF1F4372BC}" type="presParOf" srcId="{F02F1F09-FE85-4E70-907B-738BCF2F1981}" destId="{B9CD41DF-A7FD-4E15-9565-A894F51E2F00}" srcOrd="8" destOrd="0" presId="urn:microsoft.com/office/officeart/2005/8/layout/vList2"/>
    <dgm:cxn modelId="{6A704DD1-2839-44D9-9A05-6A5962BD1FA7}" type="presParOf" srcId="{F02F1F09-FE85-4E70-907B-738BCF2F1981}" destId="{8E700255-3AE6-4832-AE24-00DF35DBC759}" srcOrd="9" destOrd="0" presId="urn:microsoft.com/office/officeart/2005/8/layout/vList2"/>
    <dgm:cxn modelId="{5571C32F-0667-4649-B557-9417D97A7EC9}" type="presParOf" srcId="{F02F1F09-FE85-4E70-907B-738BCF2F1981}" destId="{FA3A7E6F-ACE8-4BFF-A7C2-F4866328FE6E}" srcOrd="10" destOrd="0" presId="urn:microsoft.com/office/officeart/2005/8/layout/vList2"/>
    <dgm:cxn modelId="{18AF6A4E-0545-49A1-8C17-9477190B4A05}" type="presParOf" srcId="{F02F1F09-FE85-4E70-907B-738BCF2F1981}" destId="{EF5E3CBF-19EE-415E-AE43-760CC39AFE0F}" srcOrd="11" destOrd="0" presId="urn:microsoft.com/office/officeart/2005/8/layout/vList2"/>
    <dgm:cxn modelId="{E1CE2D7B-9650-476D-8E58-4FB37FFF40E8}" type="presParOf" srcId="{F02F1F09-FE85-4E70-907B-738BCF2F1981}" destId="{D248C86F-8290-4B65-9F22-E2BED1D1263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1B49B1-CBD7-4F7A-BE06-A7D781010E34}" type="doc">
      <dgm:prSet loTypeId="urn:microsoft.com/office/officeart/2005/8/layout/hierarchy1" loCatId="hierarchy" qsTypeId="urn:microsoft.com/office/officeart/2005/8/quickstyle/simple4" qsCatId="simple" csTypeId="urn:microsoft.com/office/officeart/2005/8/colors/accent1_2" csCatId="accent1" phldr="1"/>
      <dgm:spPr/>
    </dgm:pt>
    <dgm:pt modelId="{5DB96308-4F8D-4C41-A113-810CFB91BEDB}">
      <dgm:prSet phldrT="[Tekst]"/>
      <dgm:spPr/>
      <dgm:t>
        <a:bodyPr/>
        <a:lstStyle/>
        <a:p>
          <a:r>
            <a:rPr lang="nl-BE" dirty="0"/>
            <a:t>Er is sprake van een verhoogd risico op herhaald </a:t>
          </a:r>
          <a:r>
            <a:rPr lang="nl-BE" dirty="0" err="1"/>
            <a:t>intrafamiliaal</a:t>
          </a:r>
          <a:r>
            <a:rPr lang="nl-BE" dirty="0"/>
            <a:t> geweld waarbij de fysieke of psychische integriteit van een of meer leden van het cliëntsysteem in het gedrang dreigt te komen</a:t>
          </a:r>
        </a:p>
      </dgm:t>
    </dgm:pt>
    <dgm:pt modelId="{898A1335-1868-447E-8DEE-DECCDD6BF570}" type="parTrans" cxnId="{B2033E42-176E-4674-94E9-B3D725DCB7A2}">
      <dgm:prSet/>
      <dgm:spPr/>
      <dgm:t>
        <a:bodyPr/>
        <a:lstStyle/>
        <a:p>
          <a:endParaRPr lang="nl-BE"/>
        </a:p>
      </dgm:t>
    </dgm:pt>
    <dgm:pt modelId="{D621C482-C7F0-43AD-8817-33865C56451B}" type="sibTrans" cxnId="{B2033E42-176E-4674-94E9-B3D725DCB7A2}">
      <dgm:prSet/>
      <dgm:spPr/>
      <dgm:t>
        <a:bodyPr/>
        <a:lstStyle/>
        <a:p>
          <a:endParaRPr lang="nl-BE"/>
        </a:p>
      </dgm:t>
    </dgm:pt>
    <dgm:pt modelId="{3146EBBB-9B66-42C6-A683-06A3A05CB542}">
      <dgm:prSet phldrT="[Tekst]"/>
      <dgm:spPr/>
      <dgm:t>
        <a:bodyPr/>
        <a:lstStyle/>
        <a:p>
          <a:r>
            <a:rPr lang="nl-BE" dirty="0"/>
            <a:t> Intersectorale infodeling en casusoverleg tussen kernpartners is noodzakelijk om de cyclus van </a:t>
          </a:r>
          <a:r>
            <a:rPr lang="nl-BE" dirty="0" err="1"/>
            <a:t>intrafamiliaal</a:t>
          </a:r>
          <a:r>
            <a:rPr lang="nl-BE" dirty="0"/>
            <a:t> geweld te doorbreken.</a:t>
          </a:r>
        </a:p>
      </dgm:t>
    </dgm:pt>
    <dgm:pt modelId="{044B3D6B-CA96-41BD-8CEC-06BF01942331}" type="parTrans" cxnId="{F6D33794-A91D-48B8-80E8-687FA10510A3}">
      <dgm:prSet/>
      <dgm:spPr/>
      <dgm:t>
        <a:bodyPr/>
        <a:lstStyle/>
        <a:p>
          <a:endParaRPr lang="nl-BE"/>
        </a:p>
      </dgm:t>
    </dgm:pt>
    <dgm:pt modelId="{5BC3D86D-619E-41EF-8425-4E9828A7D9FC}" type="sibTrans" cxnId="{F6D33794-A91D-48B8-80E8-687FA10510A3}">
      <dgm:prSet/>
      <dgm:spPr/>
      <dgm:t>
        <a:bodyPr/>
        <a:lstStyle/>
        <a:p>
          <a:endParaRPr lang="nl-BE"/>
        </a:p>
      </dgm:t>
    </dgm:pt>
    <dgm:pt modelId="{9F660841-BE2E-42B2-83FD-D7A5866B8AA1}">
      <dgm:prSet phldrT="[Tekst]"/>
      <dgm:spPr/>
      <dgm:t>
        <a:bodyPr/>
        <a:lstStyle/>
        <a:p>
          <a:r>
            <a:rPr lang="nl-BE" dirty="0"/>
            <a:t> Er is nood aan een afgestemd traject tussen de kernpartners om de cyclus van IFG te doorbreken</a:t>
          </a:r>
        </a:p>
      </dgm:t>
    </dgm:pt>
    <dgm:pt modelId="{D6B8550D-1A88-4FFC-9D40-FBB6BD0FA4B2}" type="parTrans" cxnId="{FA6B1180-157D-4EAC-92CE-F2710F982108}">
      <dgm:prSet/>
      <dgm:spPr/>
      <dgm:t>
        <a:bodyPr/>
        <a:lstStyle/>
        <a:p>
          <a:endParaRPr lang="nl-BE"/>
        </a:p>
      </dgm:t>
    </dgm:pt>
    <dgm:pt modelId="{9749D984-BCA1-4955-9381-ED1F9B90AD4A}" type="sibTrans" cxnId="{FA6B1180-157D-4EAC-92CE-F2710F982108}">
      <dgm:prSet/>
      <dgm:spPr/>
      <dgm:t>
        <a:bodyPr/>
        <a:lstStyle/>
        <a:p>
          <a:endParaRPr lang="nl-BE"/>
        </a:p>
      </dgm:t>
    </dgm:pt>
    <dgm:pt modelId="{01721E2C-B0ED-4E63-91F1-1D6EB1BEF0B2}" type="pres">
      <dgm:prSet presAssocID="{521B49B1-CBD7-4F7A-BE06-A7D781010E34}" presName="hierChild1" presStyleCnt="0">
        <dgm:presLayoutVars>
          <dgm:chPref val="1"/>
          <dgm:dir/>
          <dgm:animOne val="branch"/>
          <dgm:animLvl val="lvl"/>
          <dgm:resizeHandles/>
        </dgm:presLayoutVars>
      </dgm:prSet>
      <dgm:spPr/>
    </dgm:pt>
    <dgm:pt modelId="{0BE7B0FC-4283-475E-A2C1-F154A3D54F4C}" type="pres">
      <dgm:prSet presAssocID="{5DB96308-4F8D-4C41-A113-810CFB91BEDB}" presName="hierRoot1" presStyleCnt="0"/>
      <dgm:spPr/>
    </dgm:pt>
    <dgm:pt modelId="{8087988E-CC1A-46A2-9DB0-9A3258BADCA3}" type="pres">
      <dgm:prSet presAssocID="{5DB96308-4F8D-4C41-A113-810CFB91BEDB}" presName="composite" presStyleCnt="0"/>
      <dgm:spPr/>
    </dgm:pt>
    <dgm:pt modelId="{EE4F27C6-09F7-446E-A984-450AD48D42F9}" type="pres">
      <dgm:prSet presAssocID="{5DB96308-4F8D-4C41-A113-810CFB91BEDB}" presName="background" presStyleLbl="node0" presStyleIdx="0" presStyleCnt="3"/>
      <dgm:spPr/>
    </dgm:pt>
    <dgm:pt modelId="{FF93155C-747D-473A-9056-DCC7654A96DE}" type="pres">
      <dgm:prSet presAssocID="{5DB96308-4F8D-4C41-A113-810CFB91BEDB}" presName="text" presStyleLbl="fgAcc0" presStyleIdx="0" presStyleCnt="3">
        <dgm:presLayoutVars>
          <dgm:chPref val="3"/>
        </dgm:presLayoutVars>
      </dgm:prSet>
      <dgm:spPr/>
    </dgm:pt>
    <dgm:pt modelId="{651271D0-FC27-4C9A-A453-5F4BDD56F296}" type="pres">
      <dgm:prSet presAssocID="{5DB96308-4F8D-4C41-A113-810CFB91BEDB}" presName="hierChild2" presStyleCnt="0"/>
      <dgm:spPr/>
    </dgm:pt>
    <dgm:pt modelId="{D1380A47-CCAF-43E3-A89E-C6A14C5F6A37}" type="pres">
      <dgm:prSet presAssocID="{3146EBBB-9B66-42C6-A683-06A3A05CB542}" presName="hierRoot1" presStyleCnt="0"/>
      <dgm:spPr/>
    </dgm:pt>
    <dgm:pt modelId="{2AB892D1-4E4A-44C9-BF96-C6E05C1C2D98}" type="pres">
      <dgm:prSet presAssocID="{3146EBBB-9B66-42C6-A683-06A3A05CB542}" presName="composite" presStyleCnt="0"/>
      <dgm:spPr/>
    </dgm:pt>
    <dgm:pt modelId="{BDEC3DEB-93F1-4120-984E-7C7E7AF9CB54}" type="pres">
      <dgm:prSet presAssocID="{3146EBBB-9B66-42C6-A683-06A3A05CB542}" presName="background" presStyleLbl="node0" presStyleIdx="1" presStyleCnt="3"/>
      <dgm:spPr/>
    </dgm:pt>
    <dgm:pt modelId="{1B544303-5C47-4368-AB07-655FCCBFDD57}" type="pres">
      <dgm:prSet presAssocID="{3146EBBB-9B66-42C6-A683-06A3A05CB542}" presName="text" presStyleLbl="fgAcc0" presStyleIdx="1" presStyleCnt="3">
        <dgm:presLayoutVars>
          <dgm:chPref val="3"/>
        </dgm:presLayoutVars>
      </dgm:prSet>
      <dgm:spPr/>
    </dgm:pt>
    <dgm:pt modelId="{301908D0-433B-4EA2-B204-8A17E62458E9}" type="pres">
      <dgm:prSet presAssocID="{3146EBBB-9B66-42C6-A683-06A3A05CB542}" presName="hierChild2" presStyleCnt="0"/>
      <dgm:spPr/>
    </dgm:pt>
    <dgm:pt modelId="{5D45506D-AB56-420D-BD9E-F72D05A076EF}" type="pres">
      <dgm:prSet presAssocID="{9F660841-BE2E-42B2-83FD-D7A5866B8AA1}" presName="hierRoot1" presStyleCnt="0"/>
      <dgm:spPr/>
    </dgm:pt>
    <dgm:pt modelId="{C3490CF9-1B0D-4EFE-B336-07908D8281F2}" type="pres">
      <dgm:prSet presAssocID="{9F660841-BE2E-42B2-83FD-D7A5866B8AA1}" presName="composite" presStyleCnt="0"/>
      <dgm:spPr/>
    </dgm:pt>
    <dgm:pt modelId="{F4B17711-A9FE-4A56-BB43-400D592EF77C}" type="pres">
      <dgm:prSet presAssocID="{9F660841-BE2E-42B2-83FD-D7A5866B8AA1}" presName="background" presStyleLbl="node0" presStyleIdx="2" presStyleCnt="3"/>
      <dgm:spPr/>
    </dgm:pt>
    <dgm:pt modelId="{D3433A4A-4ABE-4E69-9C75-1FDD4A55B2B9}" type="pres">
      <dgm:prSet presAssocID="{9F660841-BE2E-42B2-83FD-D7A5866B8AA1}" presName="text" presStyleLbl="fgAcc0" presStyleIdx="2" presStyleCnt="3">
        <dgm:presLayoutVars>
          <dgm:chPref val="3"/>
        </dgm:presLayoutVars>
      </dgm:prSet>
      <dgm:spPr/>
    </dgm:pt>
    <dgm:pt modelId="{19B008BD-38EA-4255-ADD2-1C7E2F84075A}" type="pres">
      <dgm:prSet presAssocID="{9F660841-BE2E-42B2-83FD-D7A5866B8AA1}" presName="hierChild2" presStyleCnt="0"/>
      <dgm:spPr/>
    </dgm:pt>
  </dgm:ptLst>
  <dgm:cxnLst>
    <dgm:cxn modelId="{64B41702-E8A8-4823-BF4E-C71245478637}" type="presOf" srcId="{5DB96308-4F8D-4C41-A113-810CFB91BEDB}" destId="{FF93155C-747D-473A-9056-DCC7654A96DE}" srcOrd="0" destOrd="0" presId="urn:microsoft.com/office/officeart/2005/8/layout/hierarchy1"/>
    <dgm:cxn modelId="{B2033E42-176E-4674-94E9-B3D725DCB7A2}" srcId="{521B49B1-CBD7-4F7A-BE06-A7D781010E34}" destId="{5DB96308-4F8D-4C41-A113-810CFB91BEDB}" srcOrd="0" destOrd="0" parTransId="{898A1335-1868-447E-8DEE-DECCDD6BF570}" sibTransId="{D621C482-C7F0-43AD-8817-33865C56451B}"/>
    <dgm:cxn modelId="{24C76350-2653-4071-BC11-9DF1C72A2659}" type="presOf" srcId="{521B49B1-CBD7-4F7A-BE06-A7D781010E34}" destId="{01721E2C-B0ED-4E63-91F1-1D6EB1BEF0B2}" srcOrd="0" destOrd="0" presId="urn:microsoft.com/office/officeart/2005/8/layout/hierarchy1"/>
    <dgm:cxn modelId="{FA6B1180-157D-4EAC-92CE-F2710F982108}" srcId="{521B49B1-CBD7-4F7A-BE06-A7D781010E34}" destId="{9F660841-BE2E-42B2-83FD-D7A5866B8AA1}" srcOrd="2" destOrd="0" parTransId="{D6B8550D-1A88-4FFC-9D40-FBB6BD0FA4B2}" sibTransId="{9749D984-BCA1-4955-9381-ED1F9B90AD4A}"/>
    <dgm:cxn modelId="{F6D33794-A91D-48B8-80E8-687FA10510A3}" srcId="{521B49B1-CBD7-4F7A-BE06-A7D781010E34}" destId="{3146EBBB-9B66-42C6-A683-06A3A05CB542}" srcOrd="1" destOrd="0" parTransId="{044B3D6B-CA96-41BD-8CEC-06BF01942331}" sibTransId="{5BC3D86D-619E-41EF-8425-4E9828A7D9FC}"/>
    <dgm:cxn modelId="{2ECFDC94-0C85-4884-B419-CFCFCBCA127C}" type="presOf" srcId="{9F660841-BE2E-42B2-83FD-D7A5866B8AA1}" destId="{D3433A4A-4ABE-4E69-9C75-1FDD4A55B2B9}" srcOrd="0" destOrd="0" presId="urn:microsoft.com/office/officeart/2005/8/layout/hierarchy1"/>
    <dgm:cxn modelId="{16EE3BCD-5F95-4063-A3FF-F43D96624262}" type="presOf" srcId="{3146EBBB-9B66-42C6-A683-06A3A05CB542}" destId="{1B544303-5C47-4368-AB07-655FCCBFDD57}" srcOrd="0" destOrd="0" presId="urn:microsoft.com/office/officeart/2005/8/layout/hierarchy1"/>
    <dgm:cxn modelId="{A62C1ABE-A990-4870-9C05-B0DDBA8DEAAC}" type="presParOf" srcId="{01721E2C-B0ED-4E63-91F1-1D6EB1BEF0B2}" destId="{0BE7B0FC-4283-475E-A2C1-F154A3D54F4C}" srcOrd="0" destOrd="0" presId="urn:microsoft.com/office/officeart/2005/8/layout/hierarchy1"/>
    <dgm:cxn modelId="{49881E46-FFE9-47AC-8F9C-3F4FB8BCEA7E}" type="presParOf" srcId="{0BE7B0FC-4283-475E-A2C1-F154A3D54F4C}" destId="{8087988E-CC1A-46A2-9DB0-9A3258BADCA3}" srcOrd="0" destOrd="0" presId="urn:microsoft.com/office/officeart/2005/8/layout/hierarchy1"/>
    <dgm:cxn modelId="{B545CAF3-9A5A-4097-969C-CD814717AB01}" type="presParOf" srcId="{8087988E-CC1A-46A2-9DB0-9A3258BADCA3}" destId="{EE4F27C6-09F7-446E-A984-450AD48D42F9}" srcOrd="0" destOrd="0" presId="urn:microsoft.com/office/officeart/2005/8/layout/hierarchy1"/>
    <dgm:cxn modelId="{70D4DF63-C403-455D-9A67-563BF1C4E721}" type="presParOf" srcId="{8087988E-CC1A-46A2-9DB0-9A3258BADCA3}" destId="{FF93155C-747D-473A-9056-DCC7654A96DE}" srcOrd="1" destOrd="0" presId="urn:microsoft.com/office/officeart/2005/8/layout/hierarchy1"/>
    <dgm:cxn modelId="{A658D282-5D93-4781-9833-E05236CDF4E7}" type="presParOf" srcId="{0BE7B0FC-4283-475E-A2C1-F154A3D54F4C}" destId="{651271D0-FC27-4C9A-A453-5F4BDD56F296}" srcOrd="1" destOrd="0" presId="urn:microsoft.com/office/officeart/2005/8/layout/hierarchy1"/>
    <dgm:cxn modelId="{CCDB283B-1C7C-4769-B232-8DDE8A8D9161}" type="presParOf" srcId="{01721E2C-B0ED-4E63-91F1-1D6EB1BEF0B2}" destId="{D1380A47-CCAF-43E3-A89E-C6A14C5F6A37}" srcOrd="1" destOrd="0" presId="urn:microsoft.com/office/officeart/2005/8/layout/hierarchy1"/>
    <dgm:cxn modelId="{7C1E7616-6B88-4880-B9FA-176A17773D06}" type="presParOf" srcId="{D1380A47-CCAF-43E3-A89E-C6A14C5F6A37}" destId="{2AB892D1-4E4A-44C9-BF96-C6E05C1C2D98}" srcOrd="0" destOrd="0" presId="urn:microsoft.com/office/officeart/2005/8/layout/hierarchy1"/>
    <dgm:cxn modelId="{8686A749-6133-4FAA-910D-B0E1523CD00B}" type="presParOf" srcId="{2AB892D1-4E4A-44C9-BF96-C6E05C1C2D98}" destId="{BDEC3DEB-93F1-4120-984E-7C7E7AF9CB54}" srcOrd="0" destOrd="0" presId="urn:microsoft.com/office/officeart/2005/8/layout/hierarchy1"/>
    <dgm:cxn modelId="{EA084678-E9A3-4018-A0EA-2F0A1A08FCD3}" type="presParOf" srcId="{2AB892D1-4E4A-44C9-BF96-C6E05C1C2D98}" destId="{1B544303-5C47-4368-AB07-655FCCBFDD57}" srcOrd="1" destOrd="0" presId="urn:microsoft.com/office/officeart/2005/8/layout/hierarchy1"/>
    <dgm:cxn modelId="{B9AA518C-E608-4C29-852A-7995FF683DAB}" type="presParOf" srcId="{D1380A47-CCAF-43E3-A89E-C6A14C5F6A37}" destId="{301908D0-433B-4EA2-B204-8A17E62458E9}" srcOrd="1" destOrd="0" presId="urn:microsoft.com/office/officeart/2005/8/layout/hierarchy1"/>
    <dgm:cxn modelId="{13B72E6B-4E6D-4D71-B381-421E368EB0EC}" type="presParOf" srcId="{01721E2C-B0ED-4E63-91F1-1D6EB1BEF0B2}" destId="{5D45506D-AB56-420D-BD9E-F72D05A076EF}" srcOrd="2" destOrd="0" presId="urn:microsoft.com/office/officeart/2005/8/layout/hierarchy1"/>
    <dgm:cxn modelId="{A7944EB3-CF6A-43EC-8702-24ECB35644DE}" type="presParOf" srcId="{5D45506D-AB56-420D-BD9E-F72D05A076EF}" destId="{C3490CF9-1B0D-4EFE-B336-07908D8281F2}" srcOrd="0" destOrd="0" presId="urn:microsoft.com/office/officeart/2005/8/layout/hierarchy1"/>
    <dgm:cxn modelId="{822BD90E-5184-4E98-909E-1EEBB0345C0F}" type="presParOf" srcId="{C3490CF9-1B0D-4EFE-B336-07908D8281F2}" destId="{F4B17711-A9FE-4A56-BB43-400D592EF77C}" srcOrd="0" destOrd="0" presId="urn:microsoft.com/office/officeart/2005/8/layout/hierarchy1"/>
    <dgm:cxn modelId="{D960E7B0-6E3E-4EAD-8121-10A30B5E8001}" type="presParOf" srcId="{C3490CF9-1B0D-4EFE-B336-07908D8281F2}" destId="{D3433A4A-4ABE-4E69-9C75-1FDD4A55B2B9}" srcOrd="1" destOrd="0" presId="urn:microsoft.com/office/officeart/2005/8/layout/hierarchy1"/>
    <dgm:cxn modelId="{3E1C5033-BDBC-4AC7-A132-82AB3522F582}" type="presParOf" srcId="{5D45506D-AB56-420D-BD9E-F72D05A076EF}" destId="{19B008BD-38EA-4255-ADD2-1C7E2F8407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514879-6BC0-4E1A-AADB-AFCE5C45C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nl-BE"/>
        </a:p>
      </dgm:t>
    </dgm:pt>
    <dgm:pt modelId="{93917E84-47FC-4661-B95F-62D8A8C503FA}">
      <dgm:prSet phldrT="[Tekst]"/>
      <dgm:spPr/>
      <dgm:t>
        <a:bodyPr/>
        <a:lstStyle/>
        <a:p>
          <a:r>
            <a:rPr lang="nl-BE" dirty="0"/>
            <a:t>Kennismaking</a:t>
          </a:r>
        </a:p>
      </dgm:t>
    </dgm:pt>
    <dgm:pt modelId="{58B028DB-4192-448A-9404-70E0913B6B33}" type="parTrans" cxnId="{49C44330-EB7E-4F87-9753-E003A797CCEF}">
      <dgm:prSet/>
      <dgm:spPr/>
      <dgm:t>
        <a:bodyPr/>
        <a:lstStyle/>
        <a:p>
          <a:endParaRPr lang="nl-BE"/>
        </a:p>
      </dgm:t>
    </dgm:pt>
    <dgm:pt modelId="{21A8DD42-FF5C-4B48-8DB4-84E84C22F745}" type="sibTrans" cxnId="{49C44330-EB7E-4F87-9753-E003A797CCEF}">
      <dgm:prSet/>
      <dgm:spPr/>
      <dgm:t>
        <a:bodyPr/>
        <a:lstStyle/>
        <a:p>
          <a:endParaRPr lang="nl-BE"/>
        </a:p>
      </dgm:t>
    </dgm:pt>
    <dgm:pt modelId="{E45493D4-BADE-43A4-B304-2181396D5D97}">
      <dgm:prSet phldrT="[Tekst]"/>
      <dgm:spPr/>
      <dgm:t>
        <a:bodyPr/>
        <a:lstStyle/>
        <a:p>
          <a:r>
            <a:rPr lang="nl-BE" dirty="0"/>
            <a:t>Vraagverduidelijking</a:t>
          </a:r>
        </a:p>
      </dgm:t>
    </dgm:pt>
    <dgm:pt modelId="{D81FFA9B-7B59-44F9-815A-464906BB0332}" type="parTrans" cxnId="{B2186F34-AD9A-47B7-9CE7-EADF05F8F1B7}">
      <dgm:prSet/>
      <dgm:spPr/>
      <dgm:t>
        <a:bodyPr/>
        <a:lstStyle/>
        <a:p>
          <a:endParaRPr lang="nl-BE"/>
        </a:p>
      </dgm:t>
    </dgm:pt>
    <dgm:pt modelId="{55217FE4-EBF1-4F77-B3DD-965C41D71E8B}" type="sibTrans" cxnId="{B2186F34-AD9A-47B7-9CE7-EADF05F8F1B7}">
      <dgm:prSet/>
      <dgm:spPr/>
      <dgm:t>
        <a:bodyPr/>
        <a:lstStyle/>
        <a:p>
          <a:endParaRPr lang="nl-BE"/>
        </a:p>
      </dgm:t>
    </dgm:pt>
    <dgm:pt modelId="{1B919A6D-3CAD-46C6-8CC0-D1FA10742FF8}">
      <dgm:prSet phldrT="[Tekst]"/>
      <dgm:spPr/>
      <dgm:t>
        <a:bodyPr/>
        <a:lstStyle/>
        <a:p>
          <a:r>
            <a:rPr lang="nl-BE" dirty="0"/>
            <a:t>Opmaak plan van aanpak</a:t>
          </a:r>
        </a:p>
      </dgm:t>
    </dgm:pt>
    <dgm:pt modelId="{17A23477-6D38-4677-BA1D-0A9C1B99CE5A}" type="parTrans" cxnId="{387848F0-9529-44AD-8B5A-536ECCE945FB}">
      <dgm:prSet/>
      <dgm:spPr/>
      <dgm:t>
        <a:bodyPr/>
        <a:lstStyle/>
        <a:p>
          <a:endParaRPr lang="nl-BE"/>
        </a:p>
      </dgm:t>
    </dgm:pt>
    <dgm:pt modelId="{C7610977-76B5-439B-97C5-CECB05AF2DD5}" type="sibTrans" cxnId="{387848F0-9529-44AD-8B5A-536ECCE945FB}">
      <dgm:prSet/>
      <dgm:spPr/>
      <dgm:t>
        <a:bodyPr/>
        <a:lstStyle/>
        <a:p>
          <a:endParaRPr lang="nl-BE"/>
        </a:p>
      </dgm:t>
    </dgm:pt>
    <dgm:pt modelId="{45E3B330-170A-48C8-B4D5-ECD7C45D21D7}" type="pres">
      <dgm:prSet presAssocID="{48514879-6BC0-4E1A-AADB-AFCE5C45CEE7}" presName="Name0" presStyleCnt="0">
        <dgm:presLayoutVars>
          <dgm:dir/>
          <dgm:resizeHandles val="exact"/>
        </dgm:presLayoutVars>
      </dgm:prSet>
      <dgm:spPr/>
    </dgm:pt>
    <dgm:pt modelId="{C073AB94-63A3-4B11-92EF-C195B99D6900}" type="pres">
      <dgm:prSet presAssocID="{93917E84-47FC-4661-B95F-62D8A8C503FA}" presName="composite" presStyleCnt="0"/>
      <dgm:spPr/>
    </dgm:pt>
    <dgm:pt modelId="{237F2033-09E9-424C-9C8A-9826D6437728}" type="pres">
      <dgm:prSet presAssocID="{93917E84-47FC-4661-B95F-62D8A8C503FA}" presName="rect1" presStyleLbl="trAlignAcc1" presStyleIdx="0" presStyleCnt="3">
        <dgm:presLayoutVars>
          <dgm:bulletEnabled val="1"/>
        </dgm:presLayoutVars>
      </dgm:prSet>
      <dgm:spPr/>
    </dgm:pt>
    <dgm:pt modelId="{237028AF-D951-4DE1-9371-24005CFE24A4}" type="pres">
      <dgm:prSet presAssocID="{93917E84-47FC-4661-B95F-62D8A8C503F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adge Tick1 silhouet"/>
        </a:ext>
      </dgm:extLst>
    </dgm:pt>
    <dgm:pt modelId="{4D23D108-3935-4E2D-BD56-F2E284E2A5DB}" type="pres">
      <dgm:prSet presAssocID="{21A8DD42-FF5C-4B48-8DB4-84E84C22F745}" presName="sibTrans" presStyleCnt="0"/>
      <dgm:spPr/>
    </dgm:pt>
    <dgm:pt modelId="{AAB7DDC9-A053-43F1-A2F7-754C029C287B}" type="pres">
      <dgm:prSet presAssocID="{E45493D4-BADE-43A4-B304-2181396D5D97}" presName="composite" presStyleCnt="0"/>
      <dgm:spPr/>
    </dgm:pt>
    <dgm:pt modelId="{E550F392-849D-4399-813E-EC7646A7398E}" type="pres">
      <dgm:prSet presAssocID="{E45493D4-BADE-43A4-B304-2181396D5D97}" presName="rect1" presStyleLbl="trAlignAcc1" presStyleIdx="1" presStyleCnt="3">
        <dgm:presLayoutVars>
          <dgm:bulletEnabled val="1"/>
        </dgm:presLayoutVars>
      </dgm:prSet>
      <dgm:spPr/>
    </dgm:pt>
    <dgm:pt modelId="{3E14CC6F-0169-4799-B66A-A816A58A8FA0}" type="pres">
      <dgm:prSet presAssocID="{E45493D4-BADE-43A4-B304-2181396D5D97}" presName="rect2"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adge Tick1 silhouet"/>
        </a:ext>
      </dgm:extLst>
    </dgm:pt>
    <dgm:pt modelId="{922EA3BE-1149-4B10-B6A8-E40B57C87682}" type="pres">
      <dgm:prSet presAssocID="{55217FE4-EBF1-4F77-B3DD-965C41D71E8B}" presName="sibTrans" presStyleCnt="0"/>
      <dgm:spPr/>
    </dgm:pt>
    <dgm:pt modelId="{4D860E48-2F2F-4222-A57E-9974CA0CBF34}" type="pres">
      <dgm:prSet presAssocID="{1B919A6D-3CAD-46C6-8CC0-D1FA10742FF8}" presName="composite" presStyleCnt="0"/>
      <dgm:spPr/>
    </dgm:pt>
    <dgm:pt modelId="{52CD31F5-2EF8-4CE2-A27F-3A48586634AD}" type="pres">
      <dgm:prSet presAssocID="{1B919A6D-3CAD-46C6-8CC0-D1FA10742FF8}" presName="rect1" presStyleLbl="trAlignAcc1" presStyleIdx="2" presStyleCnt="3">
        <dgm:presLayoutVars>
          <dgm:bulletEnabled val="1"/>
        </dgm:presLayoutVars>
      </dgm:prSet>
      <dgm:spPr/>
    </dgm:pt>
    <dgm:pt modelId="{A09E76B0-0B1A-44A6-A2F0-933C0E219746}" type="pres">
      <dgm:prSet presAssocID="{1B919A6D-3CAD-46C6-8CC0-D1FA10742FF8}" presName="rect2"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Klembord met vinkjes silhouet"/>
        </a:ext>
      </dgm:extLst>
    </dgm:pt>
  </dgm:ptLst>
  <dgm:cxnLst>
    <dgm:cxn modelId="{D6ABBC26-D848-48B0-A881-886B2AE13DE7}" type="presOf" srcId="{93917E84-47FC-4661-B95F-62D8A8C503FA}" destId="{237F2033-09E9-424C-9C8A-9826D6437728}" srcOrd="0" destOrd="0" presId="urn:microsoft.com/office/officeart/2008/layout/PictureStrips"/>
    <dgm:cxn modelId="{49C44330-EB7E-4F87-9753-E003A797CCEF}" srcId="{48514879-6BC0-4E1A-AADB-AFCE5C45CEE7}" destId="{93917E84-47FC-4661-B95F-62D8A8C503FA}" srcOrd="0" destOrd="0" parTransId="{58B028DB-4192-448A-9404-70E0913B6B33}" sibTransId="{21A8DD42-FF5C-4B48-8DB4-84E84C22F745}"/>
    <dgm:cxn modelId="{B2186F34-AD9A-47B7-9CE7-EADF05F8F1B7}" srcId="{48514879-6BC0-4E1A-AADB-AFCE5C45CEE7}" destId="{E45493D4-BADE-43A4-B304-2181396D5D97}" srcOrd="1" destOrd="0" parTransId="{D81FFA9B-7B59-44F9-815A-464906BB0332}" sibTransId="{55217FE4-EBF1-4F77-B3DD-965C41D71E8B}"/>
    <dgm:cxn modelId="{B8173965-D8F3-46F1-B43C-7824DE08BF57}" type="presOf" srcId="{48514879-6BC0-4E1A-AADB-AFCE5C45CEE7}" destId="{45E3B330-170A-48C8-B4D5-ECD7C45D21D7}" srcOrd="0" destOrd="0" presId="urn:microsoft.com/office/officeart/2008/layout/PictureStrips"/>
    <dgm:cxn modelId="{7F746DAF-6144-42B8-B27F-487078196946}" type="presOf" srcId="{E45493D4-BADE-43A4-B304-2181396D5D97}" destId="{E550F392-849D-4399-813E-EC7646A7398E}" srcOrd="0" destOrd="0" presId="urn:microsoft.com/office/officeart/2008/layout/PictureStrips"/>
    <dgm:cxn modelId="{203B3FED-0E4E-4F75-90D9-38D0B6797B79}" type="presOf" srcId="{1B919A6D-3CAD-46C6-8CC0-D1FA10742FF8}" destId="{52CD31F5-2EF8-4CE2-A27F-3A48586634AD}" srcOrd="0" destOrd="0" presId="urn:microsoft.com/office/officeart/2008/layout/PictureStrips"/>
    <dgm:cxn modelId="{387848F0-9529-44AD-8B5A-536ECCE945FB}" srcId="{48514879-6BC0-4E1A-AADB-AFCE5C45CEE7}" destId="{1B919A6D-3CAD-46C6-8CC0-D1FA10742FF8}" srcOrd="2" destOrd="0" parTransId="{17A23477-6D38-4677-BA1D-0A9C1B99CE5A}" sibTransId="{C7610977-76B5-439B-97C5-CECB05AF2DD5}"/>
    <dgm:cxn modelId="{381E3C1B-F416-42AC-8687-5A4184D2CDA6}" type="presParOf" srcId="{45E3B330-170A-48C8-B4D5-ECD7C45D21D7}" destId="{C073AB94-63A3-4B11-92EF-C195B99D6900}" srcOrd="0" destOrd="0" presId="urn:microsoft.com/office/officeart/2008/layout/PictureStrips"/>
    <dgm:cxn modelId="{475571D9-6F98-4004-A3DE-ACA9246084EC}" type="presParOf" srcId="{C073AB94-63A3-4B11-92EF-C195B99D6900}" destId="{237F2033-09E9-424C-9C8A-9826D6437728}" srcOrd="0" destOrd="0" presId="urn:microsoft.com/office/officeart/2008/layout/PictureStrips"/>
    <dgm:cxn modelId="{F29C1BFE-C2CE-4EE7-8B2E-2BE7BB03592D}" type="presParOf" srcId="{C073AB94-63A3-4B11-92EF-C195B99D6900}" destId="{237028AF-D951-4DE1-9371-24005CFE24A4}" srcOrd="1" destOrd="0" presId="urn:microsoft.com/office/officeart/2008/layout/PictureStrips"/>
    <dgm:cxn modelId="{C30BFA77-8CC0-4B75-9962-4E078EEBD11A}" type="presParOf" srcId="{45E3B330-170A-48C8-B4D5-ECD7C45D21D7}" destId="{4D23D108-3935-4E2D-BD56-F2E284E2A5DB}" srcOrd="1" destOrd="0" presId="urn:microsoft.com/office/officeart/2008/layout/PictureStrips"/>
    <dgm:cxn modelId="{5CF7EF67-34F0-41A7-961D-7FF62181C1E9}" type="presParOf" srcId="{45E3B330-170A-48C8-B4D5-ECD7C45D21D7}" destId="{AAB7DDC9-A053-43F1-A2F7-754C029C287B}" srcOrd="2" destOrd="0" presId="urn:microsoft.com/office/officeart/2008/layout/PictureStrips"/>
    <dgm:cxn modelId="{92619354-728D-41BF-8E4D-57B754591EB7}" type="presParOf" srcId="{AAB7DDC9-A053-43F1-A2F7-754C029C287B}" destId="{E550F392-849D-4399-813E-EC7646A7398E}" srcOrd="0" destOrd="0" presId="urn:microsoft.com/office/officeart/2008/layout/PictureStrips"/>
    <dgm:cxn modelId="{8D77A07B-9E9C-4926-8DD1-9F716C173BC9}" type="presParOf" srcId="{AAB7DDC9-A053-43F1-A2F7-754C029C287B}" destId="{3E14CC6F-0169-4799-B66A-A816A58A8FA0}" srcOrd="1" destOrd="0" presId="urn:microsoft.com/office/officeart/2008/layout/PictureStrips"/>
    <dgm:cxn modelId="{3574E782-F9D1-4555-9ED2-DFA843A31FC4}" type="presParOf" srcId="{45E3B330-170A-48C8-B4D5-ECD7C45D21D7}" destId="{922EA3BE-1149-4B10-B6A8-E40B57C87682}" srcOrd="3" destOrd="0" presId="urn:microsoft.com/office/officeart/2008/layout/PictureStrips"/>
    <dgm:cxn modelId="{93AB0C2C-9749-46C7-A21A-22608548B16C}" type="presParOf" srcId="{45E3B330-170A-48C8-B4D5-ECD7C45D21D7}" destId="{4D860E48-2F2F-4222-A57E-9974CA0CBF34}" srcOrd="4" destOrd="0" presId="urn:microsoft.com/office/officeart/2008/layout/PictureStrips"/>
    <dgm:cxn modelId="{C831AB05-DE9A-4DC6-B95A-766C4B7C55B4}" type="presParOf" srcId="{4D860E48-2F2F-4222-A57E-9974CA0CBF34}" destId="{52CD31F5-2EF8-4CE2-A27F-3A48586634AD}" srcOrd="0" destOrd="0" presId="urn:microsoft.com/office/officeart/2008/layout/PictureStrips"/>
    <dgm:cxn modelId="{4E0C63E2-11E8-4887-9762-6EAAD84E295B}" type="presParOf" srcId="{4D860E48-2F2F-4222-A57E-9974CA0CBF34}" destId="{A09E76B0-0B1A-44A6-A2F0-933C0E21974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DAB3FA-9351-46EC-B100-7A7EA26FDD67}"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36B9FDBC-39ED-4B14-9B35-C0854116333C}">
      <dgm:prSet custT="1"/>
      <dgm:spPr>
        <a:solidFill>
          <a:schemeClr val="accent1">
            <a:hueOff val="0"/>
            <a:satOff val="0"/>
            <a:lumOff val="0"/>
            <a:satMod val="103000"/>
            <a:lumMod val="102000"/>
            <a:tint val="94000"/>
          </a:schemeClr>
        </a:solidFill>
      </dgm:spPr>
      <dgm:t>
        <a:bodyPr/>
        <a:lstStyle/>
        <a:p>
          <a:r>
            <a:rPr lang="nl-BE" sz="2000" dirty="0"/>
            <a:t>In pilootzones: </a:t>
          </a:r>
        </a:p>
        <a:p>
          <a:r>
            <a:rPr lang="nl-BE" sz="2000" dirty="0"/>
            <a:t>Spoor 2 dossiers kunnen opgenomen worden in pilootregio’s waar Spoor 2 casusregisseurs door lokale besturen gefinancierd worden. </a:t>
          </a:r>
          <a:endParaRPr lang="en-US" sz="2000" dirty="0"/>
        </a:p>
      </dgm:t>
    </dgm:pt>
    <dgm:pt modelId="{084547FC-7D3B-4959-BE76-A59C6ABBBE70}" type="parTrans" cxnId="{6C2803A2-F4E7-4083-89C3-4F4FAB2EFF14}">
      <dgm:prSet/>
      <dgm:spPr/>
      <dgm:t>
        <a:bodyPr/>
        <a:lstStyle/>
        <a:p>
          <a:endParaRPr lang="en-US"/>
        </a:p>
      </dgm:t>
    </dgm:pt>
    <dgm:pt modelId="{847D459A-CB1C-4668-933E-607EB1105B48}" type="sibTrans" cxnId="{6C2803A2-F4E7-4083-89C3-4F4FAB2EFF14}">
      <dgm:prSet/>
      <dgm:spPr/>
      <dgm:t>
        <a:bodyPr/>
        <a:lstStyle/>
        <a:p>
          <a:endParaRPr lang="en-US"/>
        </a:p>
      </dgm:t>
    </dgm:pt>
    <dgm:pt modelId="{A7860A15-3807-4EB2-A481-7C719F84ADD0}">
      <dgm:prSet custT="1"/>
      <dgm:spPr>
        <a:solidFill>
          <a:schemeClr val="accent1">
            <a:hueOff val="0"/>
            <a:satOff val="0"/>
            <a:lumOff val="0"/>
            <a:satMod val="103000"/>
            <a:lumMod val="102000"/>
            <a:tint val="94000"/>
          </a:schemeClr>
        </a:solidFill>
      </dgm:spPr>
      <dgm:t>
        <a:bodyPr/>
        <a:lstStyle/>
        <a:p>
          <a:r>
            <a:rPr lang="nl-BE" sz="2000" dirty="0"/>
            <a:t>In niet-pilootzones: </a:t>
          </a:r>
        </a:p>
        <a:p>
          <a:r>
            <a:rPr lang="nl-BE" sz="2000" dirty="0"/>
            <a:t>geen aanbod voor Spoor 2 dossiers </a:t>
          </a:r>
          <a:endParaRPr lang="en-US" sz="2000" dirty="0"/>
        </a:p>
      </dgm:t>
    </dgm:pt>
    <dgm:pt modelId="{62D690D8-346D-46CA-803E-B8337A6CDEA0}" type="parTrans" cxnId="{846B2850-2F5C-4D7E-9ACC-9CAC6C169862}">
      <dgm:prSet/>
      <dgm:spPr/>
      <dgm:t>
        <a:bodyPr/>
        <a:lstStyle/>
        <a:p>
          <a:endParaRPr lang="en-US"/>
        </a:p>
      </dgm:t>
    </dgm:pt>
    <dgm:pt modelId="{4D14A36F-5B84-4200-902E-D444F2CA00AC}" type="sibTrans" cxnId="{846B2850-2F5C-4D7E-9ACC-9CAC6C169862}">
      <dgm:prSet/>
      <dgm:spPr/>
      <dgm:t>
        <a:bodyPr/>
        <a:lstStyle/>
        <a:p>
          <a:endParaRPr lang="en-US"/>
        </a:p>
      </dgm:t>
    </dgm:pt>
    <dgm:pt modelId="{5B9580DB-E0B4-476C-8351-BBC7ADE6FBB1}" type="pres">
      <dgm:prSet presAssocID="{C8DAB3FA-9351-46EC-B100-7A7EA26FDD67}" presName="diagram" presStyleCnt="0">
        <dgm:presLayoutVars>
          <dgm:dir/>
          <dgm:resizeHandles val="exact"/>
        </dgm:presLayoutVars>
      </dgm:prSet>
      <dgm:spPr/>
    </dgm:pt>
    <dgm:pt modelId="{D3985548-6928-4DB7-926E-D590B4B97B6A}" type="pres">
      <dgm:prSet presAssocID="{36B9FDBC-39ED-4B14-9B35-C0854116333C}" presName="node" presStyleLbl="node1" presStyleIdx="0" presStyleCnt="2" custLinFactNeighborX="252" custLinFactNeighborY="4671">
        <dgm:presLayoutVars>
          <dgm:bulletEnabled val="1"/>
        </dgm:presLayoutVars>
      </dgm:prSet>
      <dgm:spPr/>
    </dgm:pt>
    <dgm:pt modelId="{A8B8A346-5D1C-4306-AFB3-3C2E3A6BED5F}" type="pres">
      <dgm:prSet presAssocID="{847D459A-CB1C-4668-933E-607EB1105B48}" presName="sibTrans" presStyleCnt="0"/>
      <dgm:spPr/>
    </dgm:pt>
    <dgm:pt modelId="{AF61844E-3D72-49AB-8B29-47FE5D92C5D5}" type="pres">
      <dgm:prSet presAssocID="{A7860A15-3807-4EB2-A481-7C719F84ADD0}" presName="node" presStyleLbl="node1" presStyleIdx="1" presStyleCnt="2" custLinFactNeighborX="-1061" custLinFactNeighborY="4671">
        <dgm:presLayoutVars>
          <dgm:bulletEnabled val="1"/>
        </dgm:presLayoutVars>
      </dgm:prSet>
      <dgm:spPr/>
    </dgm:pt>
  </dgm:ptLst>
  <dgm:cxnLst>
    <dgm:cxn modelId="{7814DF34-3B08-4F5C-9179-D8E99630B7B2}" type="presOf" srcId="{C8DAB3FA-9351-46EC-B100-7A7EA26FDD67}" destId="{5B9580DB-E0B4-476C-8351-BBC7ADE6FBB1}" srcOrd="0" destOrd="0" presId="urn:microsoft.com/office/officeart/2005/8/layout/default"/>
    <dgm:cxn modelId="{8825BF61-18BC-44C8-B7F2-A14FA371D698}" type="presOf" srcId="{36B9FDBC-39ED-4B14-9B35-C0854116333C}" destId="{D3985548-6928-4DB7-926E-D590B4B97B6A}" srcOrd="0" destOrd="0" presId="urn:microsoft.com/office/officeart/2005/8/layout/default"/>
    <dgm:cxn modelId="{846B2850-2F5C-4D7E-9ACC-9CAC6C169862}" srcId="{C8DAB3FA-9351-46EC-B100-7A7EA26FDD67}" destId="{A7860A15-3807-4EB2-A481-7C719F84ADD0}" srcOrd="1" destOrd="0" parTransId="{62D690D8-346D-46CA-803E-B8337A6CDEA0}" sibTransId="{4D14A36F-5B84-4200-902E-D444F2CA00AC}"/>
    <dgm:cxn modelId="{6C2803A2-F4E7-4083-89C3-4F4FAB2EFF14}" srcId="{C8DAB3FA-9351-46EC-B100-7A7EA26FDD67}" destId="{36B9FDBC-39ED-4B14-9B35-C0854116333C}" srcOrd="0" destOrd="0" parTransId="{084547FC-7D3B-4959-BE76-A59C6ABBBE70}" sibTransId="{847D459A-CB1C-4668-933E-607EB1105B48}"/>
    <dgm:cxn modelId="{FAB626CA-6C44-4DB1-9AC4-D605D02E0F79}" type="presOf" srcId="{A7860A15-3807-4EB2-A481-7C719F84ADD0}" destId="{AF61844E-3D72-49AB-8B29-47FE5D92C5D5}" srcOrd="0" destOrd="0" presId="urn:microsoft.com/office/officeart/2005/8/layout/default"/>
    <dgm:cxn modelId="{44B7EC9F-CEE2-45EA-9DF0-CB8D87E4B205}" type="presParOf" srcId="{5B9580DB-E0B4-476C-8351-BBC7ADE6FBB1}" destId="{D3985548-6928-4DB7-926E-D590B4B97B6A}" srcOrd="0" destOrd="0" presId="urn:microsoft.com/office/officeart/2005/8/layout/default"/>
    <dgm:cxn modelId="{D383F80B-5377-43CC-8353-D8ED40BDB95F}" type="presParOf" srcId="{5B9580DB-E0B4-476C-8351-BBC7ADE6FBB1}" destId="{A8B8A346-5D1C-4306-AFB3-3C2E3A6BED5F}" srcOrd="1" destOrd="0" presId="urn:microsoft.com/office/officeart/2005/8/layout/default"/>
    <dgm:cxn modelId="{AEC330F3-D80C-406E-8370-0486BDB61965}" type="presParOf" srcId="{5B9580DB-E0B4-476C-8351-BBC7ADE6FBB1}" destId="{AF61844E-3D72-49AB-8B29-47FE5D92C5D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D0DC48-4526-40F6-9DFF-85FB9C2653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BE"/>
        </a:p>
      </dgm:t>
    </dgm:pt>
    <dgm:pt modelId="{A9C58185-CEDA-47D3-8AB0-C86FF55FED09}">
      <dgm:prSet phldrT="[Tekst]"/>
      <dgm:spPr/>
      <dgm:t>
        <a:bodyPr/>
        <a:lstStyle/>
        <a:p>
          <a:r>
            <a:rPr lang="nl-BE" dirty="0"/>
            <a:t>Doelgroep: gezinnen uit balans</a:t>
          </a:r>
        </a:p>
      </dgm:t>
    </dgm:pt>
    <dgm:pt modelId="{E087B31C-3019-4193-A30F-AAA73519B041}" type="parTrans" cxnId="{FDDC70E6-B62F-4F09-9ECD-8890FC8BF16A}">
      <dgm:prSet/>
      <dgm:spPr/>
      <dgm:t>
        <a:bodyPr/>
        <a:lstStyle/>
        <a:p>
          <a:endParaRPr lang="nl-BE"/>
        </a:p>
      </dgm:t>
    </dgm:pt>
    <dgm:pt modelId="{9B47A262-FD41-40AB-A956-A403BE21AC13}" type="sibTrans" cxnId="{FDDC70E6-B62F-4F09-9ECD-8890FC8BF16A}">
      <dgm:prSet/>
      <dgm:spPr/>
      <dgm:t>
        <a:bodyPr/>
        <a:lstStyle/>
        <a:p>
          <a:endParaRPr lang="nl-BE"/>
        </a:p>
      </dgm:t>
    </dgm:pt>
    <dgm:pt modelId="{7390C0AB-2CAE-4FA7-80E2-DC3F71E0C56B}">
      <dgm:prSet phldrT="[Tekst]"/>
      <dgm:spPr/>
      <dgm:t>
        <a:bodyPr/>
        <a:lstStyle/>
        <a:p>
          <a:r>
            <a:rPr lang="nl-NL" dirty="0"/>
            <a:t>Geen tot beperkte hulpverleningsgeschiedenis</a:t>
          </a:r>
          <a:endParaRPr lang="nl-BE" dirty="0"/>
        </a:p>
      </dgm:t>
    </dgm:pt>
    <dgm:pt modelId="{C5694FB2-8B25-4DB7-B86A-C65C757F9A87}" type="parTrans" cxnId="{99FF1774-DEBA-4FF0-83B8-C3C9E778F15E}">
      <dgm:prSet/>
      <dgm:spPr/>
      <dgm:t>
        <a:bodyPr/>
        <a:lstStyle/>
        <a:p>
          <a:endParaRPr lang="nl-BE"/>
        </a:p>
      </dgm:t>
    </dgm:pt>
    <dgm:pt modelId="{E619D3B2-EBC0-45F2-8669-C8B41492A09E}" type="sibTrans" cxnId="{99FF1774-DEBA-4FF0-83B8-C3C9E778F15E}">
      <dgm:prSet/>
      <dgm:spPr/>
      <dgm:t>
        <a:bodyPr/>
        <a:lstStyle/>
        <a:p>
          <a:endParaRPr lang="nl-BE"/>
        </a:p>
      </dgm:t>
    </dgm:pt>
    <dgm:pt modelId="{05576E8B-F14B-432C-AB6E-064505467A58}">
      <dgm:prSet phldrT="[Tekst]"/>
      <dgm:spPr/>
      <dgm:t>
        <a:bodyPr/>
        <a:lstStyle/>
        <a:p>
          <a:r>
            <a:rPr lang="nl-BE" dirty="0"/>
            <a:t>Wat?</a:t>
          </a:r>
        </a:p>
      </dgm:t>
    </dgm:pt>
    <dgm:pt modelId="{2CFA01A1-529E-454E-8F3E-0D4E870A2342}" type="parTrans" cxnId="{3786A957-EA07-4246-A351-B041822C9462}">
      <dgm:prSet/>
      <dgm:spPr/>
      <dgm:t>
        <a:bodyPr/>
        <a:lstStyle/>
        <a:p>
          <a:endParaRPr lang="nl-BE"/>
        </a:p>
      </dgm:t>
    </dgm:pt>
    <dgm:pt modelId="{E3A55EF0-909F-44E5-AEE2-12C72C9C43FB}" type="sibTrans" cxnId="{3786A957-EA07-4246-A351-B041822C9462}">
      <dgm:prSet/>
      <dgm:spPr/>
      <dgm:t>
        <a:bodyPr/>
        <a:lstStyle/>
        <a:p>
          <a:endParaRPr lang="nl-BE"/>
        </a:p>
      </dgm:t>
    </dgm:pt>
    <dgm:pt modelId="{F0624126-969C-404E-8AEE-ED4B3C95EE51}">
      <dgm:prSet phldrT="[Tekst]"/>
      <dgm:spPr/>
      <dgm:t>
        <a:bodyPr/>
        <a:lstStyle/>
        <a:p>
          <a:r>
            <a:rPr lang="nl-NL" dirty="0"/>
            <a:t>Focus op veiligheid, verhelderen en analyseren van bestaande (hulp)vragen, waarna warm wordt doorverwezen en beperkt opgevolgd wordt</a:t>
          </a:r>
          <a:endParaRPr lang="nl-BE" dirty="0"/>
        </a:p>
      </dgm:t>
    </dgm:pt>
    <dgm:pt modelId="{50CA1676-A65D-413E-A5D7-9CF6BC7FE60B}" type="parTrans" cxnId="{A0BDCF59-FFEC-4B68-B6C4-726B18C3BBE9}">
      <dgm:prSet/>
      <dgm:spPr/>
      <dgm:t>
        <a:bodyPr/>
        <a:lstStyle/>
        <a:p>
          <a:endParaRPr lang="nl-BE"/>
        </a:p>
      </dgm:t>
    </dgm:pt>
    <dgm:pt modelId="{B578EE9E-85E9-4127-AF0A-F45DD3DFE960}" type="sibTrans" cxnId="{A0BDCF59-FFEC-4B68-B6C4-726B18C3BBE9}">
      <dgm:prSet/>
      <dgm:spPr/>
      <dgm:t>
        <a:bodyPr/>
        <a:lstStyle/>
        <a:p>
          <a:endParaRPr lang="nl-BE"/>
        </a:p>
      </dgm:t>
    </dgm:pt>
    <dgm:pt modelId="{F55FBCF8-B361-45EC-BB87-4E9E5A0CE4BC}">
      <dgm:prSet/>
      <dgm:spPr/>
      <dgm:t>
        <a:bodyPr/>
        <a:lstStyle/>
        <a:p>
          <a:r>
            <a:rPr lang="nl-NL" dirty="0"/>
            <a:t>Beperkt traject en praktische handvaten aanbieden is vaak voldoende om gezinnen terug op weg te krijgen</a:t>
          </a:r>
          <a:endParaRPr lang="en-US" dirty="0"/>
        </a:p>
      </dgm:t>
    </dgm:pt>
    <dgm:pt modelId="{6F01E7A6-4EF1-444A-8B46-22192DB98A91}" type="parTrans" cxnId="{A3964C18-09C4-4A16-BE65-64A2AB8D1124}">
      <dgm:prSet/>
      <dgm:spPr/>
      <dgm:t>
        <a:bodyPr/>
        <a:lstStyle/>
        <a:p>
          <a:endParaRPr lang="nl-BE"/>
        </a:p>
      </dgm:t>
    </dgm:pt>
    <dgm:pt modelId="{C807D60D-DDDA-4E8D-B63D-2BD7D7D97937}" type="sibTrans" cxnId="{A3964C18-09C4-4A16-BE65-64A2AB8D1124}">
      <dgm:prSet/>
      <dgm:spPr/>
      <dgm:t>
        <a:bodyPr/>
        <a:lstStyle/>
        <a:p>
          <a:endParaRPr lang="nl-BE"/>
        </a:p>
      </dgm:t>
    </dgm:pt>
    <dgm:pt modelId="{06C9244D-48E0-4D0E-82E9-0DECC488F5DF}">
      <dgm:prSet/>
      <dgm:spPr/>
      <dgm:t>
        <a:bodyPr/>
        <a:lstStyle/>
        <a:p>
          <a:r>
            <a:rPr lang="nl-NL"/>
            <a:t>Intersectoraal overleg is altijd een mogelijkheid! </a:t>
          </a:r>
          <a:endParaRPr lang="en-US" dirty="0"/>
        </a:p>
      </dgm:t>
    </dgm:pt>
    <dgm:pt modelId="{CAF709EF-663E-4EF1-8076-0508B3F1080E}" type="parTrans" cxnId="{B1F92FFE-8143-4175-BA31-AC6C4941B6B3}">
      <dgm:prSet/>
      <dgm:spPr/>
      <dgm:t>
        <a:bodyPr/>
        <a:lstStyle/>
        <a:p>
          <a:endParaRPr lang="nl-BE"/>
        </a:p>
      </dgm:t>
    </dgm:pt>
    <dgm:pt modelId="{3ACCEBCE-5ACE-4919-877F-AD95D3B8D30B}" type="sibTrans" cxnId="{B1F92FFE-8143-4175-BA31-AC6C4941B6B3}">
      <dgm:prSet/>
      <dgm:spPr/>
      <dgm:t>
        <a:bodyPr/>
        <a:lstStyle/>
        <a:p>
          <a:endParaRPr lang="nl-BE"/>
        </a:p>
      </dgm:t>
    </dgm:pt>
    <dgm:pt modelId="{9A269C9C-503C-4BFD-93D0-F968EB694174}">
      <dgm:prSet/>
      <dgm:spPr/>
      <dgm:t>
        <a:bodyPr/>
        <a:lstStyle/>
        <a:p>
          <a:r>
            <a:rPr lang="nl-NL" dirty="0"/>
            <a:t>Trajecten van ongeveer 4-6 maanden</a:t>
          </a:r>
          <a:endParaRPr lang="en-US" dirty="0"/>
        </a:p>
      </dgm:t>
    </dgm:pt>
    <dgm:pt modelId="{35C4CD6D-8E5A-4A24-AA05-1902D935A0B6}" type="parTrans" cxnId="{6AAB6D91-0594-441C-A317-3BCB9BD5F86F}">
      <dgm:prSet/>
      <dgm:spPr/>
      <dgm:t>
        <a:bodyPr/>
        <a:lstStyle/>
        <a:p>
          <a:endParaRPr lang="nl-BE"/>
        </a:p>
      </dgm:t>
    </dgm:pt>
    <dgm:pt modelId="{28ED9795-97F8-4D28-9BB7-7A2C1A2B81B7}" type="sibTrans" cxnId="{6AAB6D91-0594-441C-A317-3BCB9BD5F86F}">
      <dgm:prSet/>
      <dgm:spPr/>
      <dgm:t>
        <a:bodyPr/>
        <a:lstStyle/>
        <a:p>
          <a:endParaRPr lang="nl-BE"/>
        </a:p>
      </dgm:t>
    </dgm:pt>
    <dgm:pt modelId="{6E04ED37-F996-4D4D-8516-E60B8199ACC6}">
      <dgm:prSet/>
      <dgm:spPr/>
      <dgm:t>
        <a:bodyPr/>
        <a:lstStyle/>
        <a:p>
          <a:r>
            <a:rPr lang="en-US" dirty="0" err="1"/>
            <a:t>Minimale</a:t>
          </a:r>
          <a:r>
            <a:rPr lang="en-US" dirty="0"/>
            <a:t> </a:t>
          </a:r>
          <a:r>
            <a:rPr lang="en-US" dirty="0" err="1"/>
            <a:t>bereidheid</a:t>
          </a:r>
          <a:r>
            <a:rPr lang="en-US" dirty="0"/>
            <a:t> om </a:t>
          </a:r>
          <a:r>
            <a:rPr lang="en-US" dirty="0" err="1"/>
            <a:t>aan</a:t>
          </a:r>
          <a:r>
            <a:rPr lang="en-US" dirty="0"/>
            <a:t> de slag </a:t>
          </a:r>
          <a:r>
            <a:rPr lang="en-US" dirty="0" err="1"/>
            <a:t>te</a:t>
          </a:r>
          <a:r>
            <a:rPr lang="en-US" dirty="0"/>
            <a:t> </a:t>
          </a:r>
          <a:r>
            <a:rPr lang="en-US" dirty="0" err="1"/>
            <a:t>gaan</a:t>
          </a:r>
          <a:r>
            <a:rPr lang="en-US" dirty="0"/>
            <a:t> </a:t>
          </a:r>
        </a:p>
      </dgm:t>
    </dgm:pt>
    <dgm:pt modelId="{966B1370-A78A-49C7-B88A-7DD8DE57AEA1}" type="parTrans" cxnId="{F3B81C60-9950-4195-A68A-EE47532D6C7E}">
      <dgm:prSet/>
      <dgm:spPr/>
    </dgm:pt>
    <dgm:pt modelId="{592AB0CE-4F21-4C0A-91DD-846A5A37895F}" type="sibTrans" cxnId="{F3B81C60-9950-4195-A68A-EE47532D6C7E}">
      <dgm:prSet/>
      <dgm:spPr/>
    </dgm:pt>
    <dgm:pt modelId="{AB0D9189-B402-431D-B68E-A076827A27A6}" type="pres">
      <dgm:prSet presAssocID="{FDD0DC48-4526-40F6-9DFF-85FB9C265342}" presName="Name0" presStyleCnt="0">
        <dgm:presLayoutVars>
          <dgm:dir/>
          <dgm:animLvl val="lvl"/>
          <dgm:resizeHandles val="exact"/>
        </dgm:presLayoutVars>
      </dgm:prSet>
      <dgm:spPr/>
    </dgm:pt>
    <dgm:pt modelId="{3C2A736E-73A6-4C9D-88F2-0AC80A096CD3}" type="pres">
      <dgm:prSet presAssocID="{A9C58185-CEDA-47D3-8AB0-C86FF55FED09}" presName="composite" presStyleCnt="0"/>
      <dgm:spPr/>
    </dgm:pt>
    <dgm:pt modelId="{B82C099B-131B-4699-869D-2EF22913BAAF}" type="pres">
      <dgm:prSet presAssocID="{A9C58185-CEDA-47D3-8AB0-C86FF55FED09}" presName="parTx" presStyleLbl="alignNode1" presStyleIdx="0" presStyleCnt="2">
        <dgm:presLayoutVars>
          <dgm:chMax val="0"/>
          <dgm:chPref val="0"/>
          <dgm:bulletEnabled val="1"/>
        </dgm:presLayoutVars>
      </dgm:prSet>
      <dgm:spPr/>
    </dgm:pt>
    <dgm:pt modelId="{FF2D8243-184C-4DC6-8A04-E99FC05E9439}" type="pres">
      <dgm:prSet presAssocID="{A9C58185-CEDA-47D3-8AB0-C86FF55FED09}" presName="desTx" presStyleLbl="alignAccFollowNode1" presStyleIdx="0" presStyleCnt="2">
        <dgm:presLayoutVars>
          <dgm:bulletEnabled val="1"/>
        </dgm:presLayoutVars>
      </dgm:prSet>
      <dgm:spPr/>
    </dgm:pt>
    <dgm:pt modelId="{4D325355-DC04-4337-8984-AF804CB3346D}" type="pres">
      <dgm:prSet presAssocID="{9B47A262-FD41-40AB-A956-A403BE21AC13}" presName="space" presStyleCnt="0"/>
      <dgm:spPr/>
    </dgm:pt>
    <dgm:pt modelId="{6A4E363A-314E-4422-BD69-5008478027FD}" type="pres">
      <dgm:prSet presAssocID="{05576E8B-F14B-432C-AB6E-064505467A58}" presName="composite" presStyleCnt="0"/>
      <dgm:spPr/>
    </dgm:pt>
    <dgm:pt modelId="{22C4E50B-D0F7-4A63-96FD-4756AB65EE86}" type="pres">
      <dgm:prSet presAssocID="{05576E8B-F14B-432C-AB6E-064505467A58}" presName="parTx" presStyleLbl="alignNode1" presStyleIdx="1" presStyleCnt="2">
        <dgm:presLayoutVars>
          <dgm:chMax val="0"/>
          <dgm:chPref val="0"/>
          <dgm:bulletEnabled val="1"/>
        </dgm:presLayoutVars>
      </dgm:prSet>
      <dgm:spPr/>
    </dgm:pt>
    <dgm:pt modelId="{5CE96131-3AFD-4F4D-A7B4-9B8BEDA6632B}" type="pres">
      <dgm:prSet presAssocID="{05576E8B-F14B-432C-AB6E-064505467A58}" presName="desTx" presStyleLbl="alignAccFollowNode1" presStyleIdx="1" presStyleCnt="2">
        <dgm:presLayoutVars>
          <dgm:bulletEnabled val="1"/>
        </dgm:presLayoutVars>
      </dgm:prSet>
      <dgm:spPr/>
    </dgm:pt>
  </dgm:ptLst>
  <dgm:cxnLst>
    <dgm:cxn modelId="{A3964C18-09C4-4A16-BE65-64A2AB8D1124}" srcId="{A9C58185-CEDA-47D3-8AB0-C86FF55FED09}" destId="{F55FBCF8-B361-45EC-BB87-4E9E5A0CE4BC}" srcOrd="1" destOrd="0" parTransId="{6F01E7A6-4EF1-444A-8B46-22192DB98A91}" sibTransId="{C807D60D-DDDA-4E8D-B63D-2BD7D7D97937}"/>
    <dgm:cxn modelId="{6E36AC30-5CDD-42B8-8AF5-1CB4185F09A2}" type="presOf" srcId="{7390C0AB-2CAE-4FA7-80E2-DC3F71E0C56B}" destId="{FF2D8243-184C-4DC6-8A04-E99FC05E9439}" srcOrd="0" destOrd="0" presId="urn:microsoft.com/office/officeart/2005/8/layout/hList1"/>
    <dgm:cxn modelId="{C66B4135-9FB9-499D-87C9-5A930A44806C}" type="presOf" srcId="{A9C58185-CEDA-47D3-8AB0-C86FF55FED09}" destId="{B82C099B-131B-4699-869D-2EF22913BAAF}" srcOrd="0" destOrd="0" presId="urn:microsoft.com/office/officeart/2005/8/layout/hList1"/>
    <dgm:cxn modelId="{BE74EA3B-EAFF-44EB-A6F5-095A2466C310}" type="presOf" srcId="{9A269C9C-503C-4BFD-93D0-F968EB694174}" destId="{5CE96131-3AFD-4F4D-A7B4-9B8BEDA6632B}" srcOrd="0" destOrd="2" presId="urn:microsoft.com/office/officeart/2005/8/layout/hList1"/>
    <dgm:cxn modelId="{B409535B-7402-4A87-8D64-2F221B524017}" type="presOf" srcId="{6E04ED37-F996-4D4D-8516-E60B8199ACC6}" destId="{FF2D8243-184C-4DC6-8A04-E99FC05E9439}" srcOrd="0" destOrd="2" presId="urn:microsoft.com/office/officeart/2005/8/layout/hList1"/>
    <dgm:cxn modelId="{F3B81C60-9950-4195-A68A-EE47532D6C7E}" srcId="{A9C58185-CEDA-47D3-8AB0-C86FF55FED09}" destId="{6E04ED37-F996-4D4D-8516-E60B8199ACC6}" srcOrd="2" destOrd="0" parTransId="{966B1370-A78A-49C7-B88A-7DD8DE57AEA1}" sibTransId="{592AB0CE-4F21-4C0A-91DD-846A5A37895F}"/>
    <dgm:cxn modelId="{BBDFE94C-0639-49CD-89BA-0256B363DC9F}" type="presOf" srcId="{FDD0DC48-4526-40F6-9DFF-85FB9C265342}" destId="{AB0D9189-B402-431D-B68E-A076827A27A6}" srcOrd="0" destOrd="0" presId="urn:microsoft.com/office/officeart/2005/8/layout/hList1"/>
    <dgm:cxn modelId="{99FF1774-DEBA-4FF0-83B8-C3C9E778F15E}" srcId="{A9C58185-CEDA-47D3-8AB0-C86FF55FED09}" destId="{7390C0AB-2CAE-4FA7-80E2-DC3F71E0C56B}" srcOrd="0" destOrd="0" parTransId="{C5694FB2-8B25-4DB7-B86A-C65C757F9A87}" sibTransId="{E619D3B2-EBC0-45F2-8669-C8B41492A09E}"/>
    <dgm:cxn modelId="{3786A957-EA07-4246-A351-B041822C9462}" srcId="{FDD0DC48-4526-40F6-9DFF-85FB9C265342}" destId="{05576E8B-F14B-432C-AB6E-064505467A58}" srcOrd="1" destOrd="0" parTransId="{2CFA01A1-529E-454E-8F3E-0D4E870A2342}" sibTransId="{E3A55EF0-909F-44E5-AEE2-12C72C9C43FB}"/>
    <dgm:cxn modelId="{A0BDCF59-FFEC-4B68-B6C4-726B18C3BBE9}" srcId="{05576E8B-F14B-432C-AB6E-064505467A58}" destId="{F0624126-969C-404E-8AEE-ED4B3C95EE51}" srcOrd="0" destOrd="0" parTransId="{50CA1676-A65D-413E-A5D7-9CF6BC7FE60B}" sibTransId="{B578EE9E-85E9-4127-AF0A-F45DD3DFE960}"/>
    <dgm:cxn modelId="{6AAB6D91-0594-441C-A317-3BCB9BD5F86F}" srcId="{05576E8B-F14B-432C-AB6E-064505467A58}" destId="{9A269C9C-503C-4BFD-93D0-F968EB694174}" srcOrd="2" destOrd="0" parTransId="{35C4CD6D-8E5A-4A24-AA05-1902D935A0B6}" sibTransId="{28ED9795-97F8-4D28-9BB7-7A2C1A2B81B7}"/>
    <dgm:cxn modelId="{95D02793-66B9-459D-B3B1-5C161BEFA994}" type="presOf" srcId="{F55FBCF8-B361-45EC-BB87-4E9E5A0CE4BC}" destId="{FF2D8243-184C-4DC6-8A04-E99FC05E9439}" srcOrd="0" destOrd="1" presId="urn:microsoft.com/office/officeart/2005/8/layout/hList1"/>
    <dgm:cxn modelId="{2A80BEA3-CB66-45DD-A947-66852EC06F88}" type="presOf" srcId="{F0624126-969C-404E-8AEE-ED4B3C95EE51}" destId="{5CE96131-3AFD-4F4D-A7B4-9B8BEDA6632B}" srcOrd="0" destOrd="0" presId="urn:microsoft.com/office/officeart/2005/8/layout/hList1"/>
    <dgm:cxn modelId="{B998F9A3-E44C-4F0A-9377-DD7B633032CF}" type="presOf" srcId="{06C9244D-48E0-4D0E-82E9-0DECC488F5DF}" destId="{5CE96131-3AFD-4F4D-A7B4-9B8BEDA6632B}" srcOrd="0" destOrd="1" presId="urn:microsoft.com/office/officeart/2005/8/layout/hList1"/>
    <dgm:cxn modelId="{64D1EFDD-B6B9-45A7-9717-67FDD5512C22}" type="presOf" srcId="{05576E8B-F14B-432C-AB6E-064505467A58}" destId="{22C4E50B-D0F7-4A63-96FD-4756AB65EE86}" srcOrd="0" destOrd="0" presId="urn:microsoft.com/office/officeart/2005/8/layout/hList1"/>
    <dgm:cxn modelId="{FDDC70E6-B62F-4F09-9ECD-8890FC8BF16A}" srcId="{FDD0DC48-4526-40F6-9DFF-85FB9C265342}" destId="{A9C58185-CEDA-47D3-8AB0-C86FF55FED09}" srcOrd="0" destOrd="0" parTransId="{E087B31C-3019-4193-A30F-AAA73519B041}" sibTransId="{9B47A262-FD41-40AB-A956-A403BE21AC13}"/>
    <dgm:cxn modelId="{B1F92FFE-8143-4175-BA31-AC6C4941B6B3}" srcId="{05576E8B-F14B-432C-AB6E-064505467A58}" destId="{06C9244D-48E0-4D0E-82E9-0DECC488F5DF}" srcOrd="1" destOrd="0" parTransId="{CAF709EF-663E-4EF1-8076-0508B3F1080E}" sibTransId="{3ACCEBCE-5ACE-4919-877F-AD95D3B8D30B}"/>
    <dgm:cxn modelId="{99CC67A1-0D70-46F7-814E-410B127690FB}" type="presParOf" srcId="{AB0D9189-B402-431D-B68E-A076827A27A6}" destId="{3C2A736E-73A6-4C9D-88F2-0AC80A096CD3}" srcOrd="0" destOrd="0" presId="urn:microsoft.com/office/officeart/2005/8/layout/hList1"/>
    <dgm:cxn modelId="{F73C9C5D-B529-40FC-942E-240B7BE834E5}" type="presParOf" srcId="{3C2A736E-73A6-4C9D-88F2-0AC80A096CD3}" destId="{B82C099B-131B-4699-869D-2EF22913BAAF}" srcOrd="0" destOrd="0" presId="urn:microsoft.com/office/officeart/2005/8/layout/hList1"/>
    <dgm:cxn modelId="{9619ACED-1B7D-4D2D-9147-F9DA166E00F4}" type="presParOf" srcId="{3C2A736E-73A6-4C9D-88F2-0AC80A096CD3}" destId="{FF2D8243-184C-4DC6-8A04-E99FC05E9439}" srcOrd="1" destOrd="0" presId="urn:microsoft.com/office/officeart/2005/8/layout/hList1"/>
    <dgm:cxn modelId="{C085D6C5-97D0-4D9B-8422-1850BBD745C6}" type="presParOf" srcId="{AB0D9189-B402-431D-B68E-A076827A27A6}" destId="{4D325355-DC04-4337-8984-AF804CB3346D}" srcOrd="1" destOrd="0" presId="urn:microsoft.com/office/officeart/2005/8/layout/hList1"/>
    <dgm:cxn modelId="{84FA7FC5-E8F5-4BC4-B088-278214D0231D}" type="presParOf" srcId="{AB0D9189-B402-431D-B68E-A076827A27A6}" destId="{6A4E363A-314E-4422-BD69-5008478027FD}" srcOrd="2" destOrd="0" presId="urn:microsoft.com/office/officeart/2005/8/layout/hList1"/>
    <dgm:cxn modelId="{731D26F3-5205-40B1-B04F-E9A2BBBBE710}" type="presParOf" srcId="{6A4E363A-314E-4422-BD69-5008478027FD}" destId="{22C4E50B-D0F7-4A63-96FD-4756AB65EE86}" srcOrd="0" destOrd="0" presId="urn:microsoft.com/office/officeart/2005/8/layout/hList1"/>
    <dgm:cxn modelId="{5E3B37C7-165D-4EB5-848B-5D1F95FEC02E}" type="presParOf" srcId="{6A4E363A-314E-4422-BD69-5008478027FD}" destId="{5CE96131-3AFD-4F4D-A7B4-9B8BEDA6632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D0DC48-4526-40F6-9DFF-85FB9C2653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BE"/>
        </a:p>
      </dgm:t>
    </dgm:pt>
    <dgm:pt modelId="{A9C58185-CEDA-47D3-8AB0-C86FF55FED09}">
      <dgm:prSet phldrT="[Tekst]"/>
      <dgm:spPr/>
      <dgm:t>
        <a:bodyPr/>
        <a:lstStyle/>
        <a:p>
          <a:r>
            <a:rPr lang="nl-NL" dirty="0"/>
            <a:t>Doelgroep = </a:t>
          </a:r>
          <a:r>
            <a:rPr lang="nl-NL" b="1" dirty="0"/>
            <a:t>gezinnen met een zware/complexe IFG - problematiek</a:t>
          </a:r>
          <a:endParaRPr lang="nl-BE" dirty="0"/>
        </a:p>
      </dgm:t>
    </dgm:pt>
    <dgm:pt modelId="{E087B31C-3019-4193-A30F-AAA73519B041}" type="parTrans" cxnId="{FDDC70E6-B62F-4F09-9ECD-8890FC8BF16A}">
      <dgm:prSet/>
      <dgm:spPr/>
      <dgm:t>
        <a:bodyPr/>
        <a:lstStyle/>
        <a:p>
          <a:endParaRPr lang="nl-BE"/>
        </a:p>
      </dgm:t>
    </dgm:pt>
    <dgm:pt modelId="{9B47A262-FD41-40AB-A956-A403BE21AC13}" type="sibTrans" cxnId="{FDDC70E6-B62F-4F09-9ECD-8890FC8BF16A}">
      <dgm:prSet/>
      <dgm:spPr/>
      <dgm:t>
        <a:bodyPr/>
        <a:lstStyle/>
        <a:p>
          <a:endParaRPr lang="nl-BE"/>
        </a:p>
      </dgm:t>
    </dgm:pt>
    <dgm:pt modelId="{7390C0AB-2CAE-4FA7-80E2-DC3F71E0C56B}">
      <dgm:prSet phldrT="[Tekst]"/>
      <dgm:spPr/>
      <dgm:t>
        <a:bodyPr/>
        <a:lstStyle/>
        <a:p>
          <a:pPr>
            <a:buFont typeface="Arial" panose="020B0604020202020204" pitchFamily="34" charset="0"/>
            <a:buChar char="•"/>
          </a:pPr>
          <a:r>
            <a:rPr lang="nl-NL" dirty="0">
              <a:latin typeface="+mj-lt"/>
            </a:rPr>
            <a:t>Intensieve casusregie door spoor 3 casusregisseurs (gefinancierd door Vlaamse overheid) </a:t>
          </a:r>
          <a:endParaRPr lang="nl-BE" dirty="0">
            <a:latin typeface="+mj-lt"/>
          </a:endParaRPr>
        </a:p>
      </dgm:t>
    </dgm:pt>
    <dgm:pt modelId="{C5694FB2-8B25-4DB7-B86A-C65C757F9A87}" type="parTrans" cxnId="{99FF1774-DEBA-4FF0-83B8-C3C9E778F15E}">
      <dgm:prSet/>
      <dgm:spPr/>
      <dgm:t>
        <a:bodyPr/>
        <a:lstStyle/>
        <a:p>
          <a:endParaRPr lang="nl-BE"/>
        </a:p>
      </dgm:t>
    </dgm:pt>
    <dgm:pt modelId="{E619D3B2-EBC0-45F2-8669-C8B41492A09E}" type="sibTrans" cxnId="{99FF1774-DEBA-4FF0-83B8-C3C9E778F15E}">
      <dgm:prSet/>
      <dgm:spPr/>
      <dgm:t>
        <a:bodyPr/>
        <a:lstStyle/>
        <a:p>
          <a:endParaRPr lang="nl-BE"/>
        </a:p>
      </dgm:t>
    </dgm:pt>
    <dgm:pt modelId="{05576E8B-F14B-432C-AB6E-064505467A58}">
      <dgm:prSet phldrT="[Tekst]"/>
      <dgm:spPr/>
      <dgm:t>
        <a:bodyPr/>
        <a:lstStyle/>
        <a:p>
          <a:r>
            <a:rPr lang="nl-BE" dirty="0"/>
            <a:t>Wat?</a:t>
          </a:r>
        </a:p>
      </dgm:t>
    </dgm:pt>
    <dgm:pt modelId="{2CFA01A1-529E-454E-8F3E-0D4E870A2342}" type="parTrans" cxnId="{3786A957-EA07-4246-A351-B041822C9462}">
      <dgm:prSet/>
      <dgm:spPr/>
      <dgm:t>
        <a:bodyPr/>
        <a:lstStyle/>
        <a:p>
          <a:endParaRPr lang="nl-BE"/>
        </a:p>
      </dgm:t>
    </dgm:pt>
    <dgm:pt modelId="{E3A55EF0-909F-44E5-AEE2-12C72C9C43FB}" type="sibTrans" cxnId="{3786A957-EA07-4246-A351-B041822C9462}">
      <dgm:prSet/>
      <dgm:spPr/>
      <dgm:t>
        <a:bodyPr/>
        <a:lstStyle/>
        <a:p>
          <a:endParaRPr lang="nl-BE"/>
        </a:p>
      </dgm:t>
    </dgm:pt>
    <dgm:pt modelId="{F0624126-969C-404E-8AEE-ED4B3C95EE51}">
      <dgm:prSet phldrT="[Tekst]"/>
      <dgm:spPr/>
      <dgm:t>
        <a:bodyPr/>
        <a:lstStyle/>
        <a:p>
          <a:r>
            <a:rPr lang="en-US" dirty="0" err="1"/>
            <a:t>Langdurige</a:t>
          </a:r>
          <a:r>
            <a:rPr lang="en-US" dirty="0"/>
            <a:t> </a:t>
          </a:r>
          <a:r>
            <a:rPr lang="en-US" dirty="0" err="1"/>
            <a:t>trajecten</a:t>
          </a:r>
          <a:r>
            <a:rPr lang="en-US" dirty="0"/>
            <a:t> van </a:t>
          </a:r>
          <a:r>
            <a:rPr lang="en-US" dirty="0" err="1"/>
            <a:t>gemiddeld</a:t>
          </a:r>
          <a:r>
            <a:rPr lang="en-US" dirty="0"/>
            <a:t> 1 </a:t>
          </a:r>
          <a:r>
            <a:rPr lang="en-US" dirty="0" err="1"/>
            <a:t>jaar</a:t>
          </a:r>
          <a:r>
            <a:rPr lang="en-US" dirty="0"/>
            <a:t>  </a:t>
          </a:r>
          <a:endParaRPr lang="nl-BE" dirty="0"/>
        </a:p>
      </dgm:t>
    </dgm:pt>
    <dgm:pt modelId="{50CA1676-A65D-413E-A5D7-9CF6BC7FE60B}" type="parTrans" cxnId="{A0BDCF59-FFEC-4B68-B6C4-726B18C3BBE9}">
      <dgm:prSet/>
      <dgm:spPr/>
      <dgm:t>
        <a:bodyPr/>
        <a:lstStyle/>
        <a:p>
          <a:endParaRPr lang="nl-BE"/>
        </a:p>
      </dgm:t>
    </dgm:pt>
    <dgm:pt modelId="{B578EE9E-85E9-4127-AF0A-F45DD3DFE960}" type="sibTrans" cxnId="{A0BDCF59-FFEC-4B68-B6C4-726B18C3BBE9}">
      <dgm:prSet/>
      <dgm:spPr/>
      <dgm:t>
        <a:bodyPr/>
        <a:lstStyle/>
        <a:p>
          <a:endParaRPr lang="nl-BE"/>
        </a:p>
      </dgm:t>
    </dgm:pt>
    <dgm:pt modelId="{C1003D78-35AC-4093-9A59-34AEC5D5FDB5}">
      <dgm:prSet phldrT="[Tekst]"/>
      <dgm:spPr/>
      <dgm:t>
        <a:bodyPr/>
        <a:lstStyle/>
        <a:p>
          <a:pPr>
            <a:buFont typeface="Arial" panose="020B0604020202020204" pitchFamily="34" charset="0"/>
            <a:buChar char="•"/>
          </a:pPr>
          <a:r>
            <a:rPr lang="nl-BE" dirty="0">
              <a:latin typeface="+mj-lt"/>
            </a:rPr>
            <a:t>Voortzetting van de vroegere </a:t>
          </a:r>
          <a:r>
            <a:rPr lang="nl-BE" dirty="0" err="1">
              <a:latin typeface="+mj-lt"/>
            </a:rPr>
            <a:t>ketenaanpak</a:t>
          </a:r>
          <a:r>
            <a:rPr lang="nl-BE" dirty="0">
              <a:latin typeface="+mj-lt"/>
            </a:rPr>
            <a:t> </a:t>
          </a:r>
        </a:p>
      </dgm:t>
    </dgm:pt>
    <dgm:pt modelId="{6E7CDC6E-6855-42EE-9468-51A28354F136}" type="parTrans" cxnId="{8D543335-0330-4BEB-8D74-5B707A77BFA1}">
      <dgm:prSet/>
      <dgm:spPr/>
      <dgm:t>
        <a:bodyPr/>
        <a:lstStyle/>
        <a:p>
          <a:endParaRPr lang="nl-BE"/>
        </a:p>
      </dgm:t>
    </dgm:pt>
    <dgm:pt modelId="{F9ED41B0-A5C2-452C-ACF9-4C2EBA16BAA5}" type="sibTrans" cxnId="{8D543335-0330-4BEB-8D74-5B707A77BFA1}">
      <dgm:prSet/>
      <dgm:spPr/>
      <dgm:t>
        <a:bodyPr/>
        <a:lstStyle/>
        <a:p>
          <a:endParaRPr lang="nl-BE"/>
        </a:p>
      </dgm:t>
    </dgm:pt>
    <dgm:pt modelId="{8CF4737A-F836-4D10-9BD2-D05637941739}">
      <dgm:prSet phldrT="[Tekst]"/>
      <dgm:spPr/>
      <dgm:t>
        <a:bodyPr/>
        <a:lstStyle/>
        <a:p>
          <a:r>
            <a:rPr lang="nl-BE" dirty="0"/>
            <a:t>Focus op veiligheid </a:t>
          </a:r>
        </a:p>
      </dgm:t>
    </dgm:pt>
    <dgm:pt modelId="{C64DD30A-F8AD-4D09-A210-B211642735E5}" type="parTrans" cxnId="{61F892F7-7ADB-414D-BFF6-7666AEF2E9E3}">
      <dgm:prSet/>
      <dgm:spPr/>
      <dgm:t>
        <a:bodyPr/>
        <a:lstStyle/>
        <a:p>
          <a:endParaRPr lang="nl-BE"/>
        </a:p>
      </dgm:t>
    </dgm:pt>
    <dgm:pt modelId="{56FD632E-3442-480F-A5C9-B2F019DE0FCD}" type="sibTrans" cxnId="{61F892F7-7ADB-414D-BFF6-7666AEF2E9E3}">
      <dgm:prSet/>
      <dgm:spPr/>
      <dgm:t>
        <a:bodyPr/>
        <a:lstStyle/>
        <a:p>
          <a:endParaRPr lang="nl-BE"/>
        </a:p>
      </dgm:t>
    </dgm:pt>
    <dgm:pt modelId="{DFCE73F2-D095-4C56-9A6F-C8DD0D13DDED}">
      <dgm:prSet phldrT="[Tekst]"/>
      <dgm:spPr/>
      <dgm:t>
        <a:bodyPr/>
        <a:lstStyle/>
        <a:p>
          <a:r>
            <a:rPr lang="nl-BE" dirty="0"/>
            <a:t>Aanklampende opvolging en coördinatie van lopende hulpverlening </a:t>
          </a:r>
        </a:p>
      </dgm:t>
    </dgm:pt>
    <dgm:pt modelId="{2958718C-B9CC-43E2-8124-774DDED40F27}" type="parTrans" cxnId="{6816CD41-DFE3-40C4-B528-04627FCA3A37}">
      <dgm:prSet/>
      <dgm:spPr/>
      <dgm:t>
        <a:bodyPr/>
        <a:lstStyle/>
        <a:p>
          <a:endParaRPr lang="nl-BE"/>
        </a:p>
      </dgm:t>
    </dgm:pt>
    <dgm:pt modelId="{5DE7837A-9AD8-41C2-9E5C-73297D00ECFD}" type="sibTrans" cxnId="{6816CD41-DFE3-40C4-B528-04627FCA3A37}">
      <dgm:prSet/>
      <dgm:spPr/>
      <dgm:t>
        <a:bodyPr/>
        <a:lstStyle/>
        <a:p>
          <a:endParaRPr lang="nl-BE"/>
        </a:p>
      </dgm:t>
    </dgm:pt>
    <dgm:pt modelId="{94B118E0-AFEF-4074-B01C-547D3001C482}">
      <dgm:prSet phldrT="[Tekst]"/>
      <dgm:spPr/>
      <dgm:t>
        <a:bodyPr/>
        <a:lstStyle/>
        <a:p>
          <a:pPr>
            <a:buFont typeface="Arial" panose="020B0604020202020204" pitchFamily="34" charset="0"/>
            <a:buChar char="•"/>
          </a:pPr>
          <a:r>
            <a:rPr lang="nl-BE" dirty="0">
              <a:latin typeface="+mj-lt"/>
            </a:rPr>
            <a:t>Er zijn vaak al verschillende diensten betrokken geweest </a:t>
          </a:r>
        </a:p>
      </dgm:t>
    </dgm:pt>
    <dgm:pt modelId="{823C08C2-A325-4F27-98C5-847416E2C3DB}" type="parTrans" cxnId="{4DB939CF-A3CA-4B64-A6AD-F329A827771D}">
      <dgm:prSet/>
      <dgm:spPr/>
      <dgm:t>
        <a:bodyPr/>
        <a:lstStyle/>
        <a:p>
          <a:endParaRPr lang="nl-BE"/>
        </a:p>
      </dgm:t>
    </dgm:pt>
    <dgm:pt modelId="{405A3A63-10BE-41B3-A2EA-5D1D6349038A}" type="sibTrans" cxnId="{4DB939CF-A3CA-4B64-A6AD-F329A827771D}">
      <dgm:prSet/>
      <dgm:spPr/>
      <dgm:t>
        <a:bodyPr/>
        <a:lstStyle/>
        <a:p>
          <a:endParaRPr lang="nl-BE"/>
        </a:p>
      </dgm:t>
    </dgm:pt>
    <dgm:pt modelId="{5FFC6722-2F91-4E1F-857C-BDA872F518B5}">
      <dgm:prSet phldrT="[Tekst]"/>
      <dgm:spPr/>
      <dgm:t>
        <a:bodyPr/>
        <a:lstStyle/>
        <a:p>
          <a:pPr>
            <a:buFont typeface="Arial" panose="020B0604020202020204" pitchFamily="34" charset="0"/>
            <a:buChar char="•"/>
          </a:pPr>
          <a:r>
            <a:rPr lang="nl-BE" dirty="0">
              <a:latin typeface="+mj-lt"/>
            </a:rPr>
            <a:t>Cliënten zijn vaak </a:t>
          </a:r>
          <a:r>
            <a:rPr lang="nl-BE" dirty="0" err="1">
              <a:latin typeface="+mj-lt"/>
            </a:rPr>
            <a:t>zorgmijdend</a:t>
          </a:r>
          <a:r>
            <a:rPr lang="nl-BE" dirty="0">
              <a:latin typeface="+mj-lt"/>
            </a:rPr>
            <a:t> </a:t>
          </a:r>
        </a:p>
      </dgm:t>
    </dgm:pt>
    <dgm:pt modelId="{4F94A139-8246-4BEE-A566-EEBE9622423A}" type="parTrans" cxnId="{C66B837B-2C70-403C-829E-82ED250B36C6}">
      <dgm:prSet/>
      <dgm:spPr/>
      <dgm:t>
        <a:bodyPr/>
        <a:lstStyle/>
        <a:p>
          <a:endParaRPr lang="nl-BE"/>
        </a:p>
      </dgm:t>
    </dgm:pt>
    <dgm:pt modelId="{8E600311-953B-4F3C-90A0-F230B3D9BF3D}" type="sibTrans" cxnId="{C66B837B-2C70-403C-829E-82ED250B36C6}">
      <dgm:prSet/>
      <dgm:spPr/>
      <dgm:t>
        <a:bodyPr/>
        <a:lstStyle/>
        <a:p>
          <a:endParaRPr lang="nl-BE"/>
        </a:p>
      </dgm:t>
    </dgm:pt>
    <dgm:pt modelId="{8CA69417-7F61-42C1-B829-913DAFE7F5FA}">
      <dgm:prSet phldrT="[Tekst]"/>
      <dgm:spPr/>
      <dgm:t>
        <a:bodyPr/>
        <a:lstStyle/>
        <a:p>
          <a:r>
            <a:rPr lang="nl-BE" dirty="0"/>
            <a:t>Intersectorale infodeling, overleg en afstemming</a:t>
          </a:r>
        </a:p>
      </dgm:t>
    </dgm:pt>
    <dgm:pt modelId="{CE5A8513-ABB7-44A4-B826-A718EAD787CA}" type="parTrans" cxnId="{DBB7828B-8B9E-401E-85E3-8271680A59ED}">
      <dgm:prSet/>
      <dgm:spPr/>
      <dgm:t>
        <a:bodyPr/>
        <a:lstStyle/>
        <a:p>
          <a:endParaRPr lang="nl-BE"/>
        </a:p>
      </dgm:t>
    </dgm:pt>
    <dgm:pt modelId="{44C99E75-2225-4692-B42F-8C4EE4A1F2DE}" type="sibTrans" cxnId="{DBB7828B-8B9E-401E-85E3-8271680A59ED}">
      <dgm:prSet/>
      <dgm:spPr/>
      <dgm:t>
        <a:bodyPr/>
        <a:lstStyle/>
        <a:p>
          <a:endParaRPr lang="nl-BE"/>
        </a:p>
      </dgm:t>
    </dgm:pt>
    <dgm:pt modelId="{AB0D9189-B402-431D-B68E-A076827A27A6}" type="pres">
      <dgm:prSet presAssocID="{FDD0DC48-4526-40F6-9DFF-85FB9C265342}" presName="Name0" presStyleCnt="0">
        <dgm:presLayoutVars>
          <dgm:dir/>
          <dgm:animLvl val="lvl"/>
          <dgm:resizeHandles val="exact"/>
        </dgm:presLayoutVars>
      </dgm:prSet>
      <dgm:spPr/>
    </dgm:pt>
    <dgm:pt modelId="{3C2A736E-73A6-4C9D-88F2-0AC80A096CD3}" type="pres">
      <dgm:prSet presAssocID="{A9C58185-CEDA-47D3-8AB0-C86FF55FED09}" presName="composite" presStyleCnt="0"/>
      <dgm:spPr/>
    </dgm:pt>
    <dgm:pt modelId="{B82C099B-131B-4699-869D-2EF22913BAAF}" type="pres">
      <dgm:prSet presAssocID="{A9C58185-CEDA-47D3-8AB0-C86FF55FED09}" presName="parTx" presStyleLbl="alignNode1" presStyleIdx="0" presStyleCnt="2">
        <dgm:presLayoutVars>
          <dgm:chMax val="0"/>
          <dgm:chPref val="0"/>
          <dgm:bulletEnabled val="1"/>
        </dgm:presLayoutVars>
      </dgm:prSet>
      <dgm:spPr/>
    </dgm:pt>
    <dgm:pt modelId="{FF2D8243-184C-4DC6-8A04-E99FC05E9439}" type="pres">
      <dgm:prSet presAssocID="{A9C58185-CEDA-47D3-8AB0-C86FF55FED09}" presName="desTx" presStyleLbl="alignAccFollowNode1" presStyleIdx="0" presStyleCnt="2">
        <dgm:presLayoutVars>
          <dgm:bulletEnabled val="1"/>
        </dgm:presLayoutVars>
      </dgm:prSet>
      <dgm:spPr/>
    </dgm:pt>
    <dgm:pt modelId="{4D325355-DC04-4337-8984-AF804CB3346D}" type="pres">
      <dgm:prSet presAssocID="{9B47A262-FD41-40AB-A956-A403BE21AC13}" presName="space" presStyleCnt="0"/>
      <dgm:spPr/>
    </dgm:pt>
    <dgm:pt modelId="{6A4E363A-314E-4422-BD69-5008478027FD}" type="pres">
      <dgm:prSet presAssocID="{05576E8B-F14B-432C-AB6E-064505467A58}" presName="composite" presStyleCnt="0"/>
      <dgm:spPr/>
    </dgm:pt>
    <dgm:pt modelId="{22C4E50B-D0F7-4A63-96FD-4756AB65EE86}" type="pres">
      <dgm:prSet presAssocID="{05576E8B-F14B-432C-AB6E-064505467A58}" presName="parTx" presStyleLbl="alignNode1" presStyleIdx="1" presStyleCnt="2">
        <dgm:presLayoutVars>
          <dgm:chMax val="0"/>
          <dgm:chPref val="0"/>
          <dgm:bulletEnabled val="1"/>
        </dgm:presLayoutVars>
      </dgm:prSet>
      <dgm:spPr/>
    </dgm:pt>
    <dgm:pt modelId="{5CE96131-3AFD-4F4D-A7B4-9B8BEDA6632B}" type="pres">
      <dgm:prSet presAssocID="{05576E8B-F14B-432C-AB6E-064505467A58}" presName="desTx" presStyleLbl="alignAccFollowNode1" presStyleIdx="1" presStyleCnt="2">
        <dgm:presLayoutVars>
          <dgm:bulletEnabled val="1"/>
        </dgm:presLayoutVars>
      </dgm:prSet>
      <dgm:spPr/>
    </dgm:pt>
  </dgm:ptLst>
  <dgm:cxnLst>
    <dgm:cxn modelId="{6E36AC30-5CDD-42B8-8AF5-1CB4185F09A2}" type="presOf" srcId="{7390C0AB-2CAE-4FA7-80E2-DC3F71E0C56B}" destId="{FF2D8243-184C-4DC6-8A04-E99FC05E9439}" srcOrd="0" destOrd="0" presId="urn:microsoft.com/office/officeart/2005/8/layout/hList1"/>
    <dgm:cxn modelId="{8D543335-0330-4BEB-8D74-5B707A77BFA1}" srcId="{A9C58185-CEDA-47D3-8AB0-C86FF55FED09}" destId="{C1003D78-35AC-4093-9A59-34AEC5D5FDB5}" srcOrd="3" destOrd="0" parTransId="{6E7CDC6E-6855-42EE-9468-51A28354F136}" sibTransId="{F9ED41B0-A5C2-452C-ACF9-4C2EBA16BAA5}"/>
    <dgm:cxn modelId="{C66B4135-9FB9-499D-87C9-5A930A44806C}" type="presOf" srcId="{A9C58185-CEDA-47D3-8AB0-C86FF55FED09}" destId="{B82C099B-131B-4699-869D-2EF22913BAAF}" srcOrd="0" destOrd="0" presId="urn:microsoft.com/office/officeart/2005/8/layout/hList1"/>
    <dgm:cxn modelId="{6816CD41-DFE3-40C4-B528-04627FCA3A37}" srcId="{05576E8B-F14B-432C-AB6E-064505467A58}" destId="{DFCE73F2-D095-4C56-9A6F-C8DD0D13DDED}" srcOrd="1" destOrd="0" parTransId="{2958718C-B9CC-43E2-8124-774DDED40F27}" sibTransId="{5DE7837A-9AD8-41C2-9E5C-73297D00ECFD}"/>
    <dgm:cxn modelId="{BBDFE94C-0639-49CD-89BA-0256B363DC9F}" type="presOf" srcId="{FDD0DC48-4526-40F6-9DFF-85FB9C265342}" destId="{AB0D9189-B402-431D-B68E-A076827A27A6}" srcOrd="0" destOrd="0" presId="urn:microsoft.com/office/officeart/2005/8/layout/hList1"/>
    <dgm:cxn modelId="{9C257A6D-DEFA-4187-A286-51E1953C82B2}" type="presOf" srcId="{8CF4737A-F836-4D10-9BD2-D05637941739}" destId="{5CE96131-3AFD-4F4D-A7B4-9B8BEDA6632B}" srcOrd="0" destOrd="0" presId="urn:microsoft.com/office/officeart/2005/8/layout/hList1"/>
    <dgm:cxn modelId="{DED9E071-69F2-4248-8180-BBD8F633698F}" type="presOf" srcId="{5FFC6722-2F91-4E1F-857C-BDA872F518B5}" destId="{FF2D8243-184C-4DC6-8A04-E99FC05E9439}" srcOrd="0" destOrd="2" presId="urn:microsoft.com/office/officeart/2005/8/layout/hList1"/>
    <dgm:cxn modelId="{99FF1774-DEBA-4FF0-83B8-C3C9E778F15E}" srcId="{A9C58185-CEDA-47D3-8AB0-C86FF55FED09}" destId="{7390C0AB-2CAE-4FA7-80E2-DC3F71E0C56B}" srcOrd="0" destOrd="0" parTransId="{C5694FB2-8B25-4DB7-B86A-C65C757F9A87}" sibTransId="{E619D3B2-EBC0-45F2-8669-C8B41492A09E}"/>
    <dgm:cxn modelId="{3786A957-EA07-4246-A351-B041822C9462}" srcId="{FDD0DC48-4526-40F6-9DFF-85FB9C265342}" destId="{05576E8B-F14B-432C-AB6E-064505467A58}" srcOrd="1" destOrd="0" parTransId="{2CFA01A1-529E-454E-8F3E-0D4E870A2342}" sibTransId="{E3A55EF0-909F-44E5-AEE2-12C72C9C43FB}"/>
    <dgm:cxn modelId="{A0BDCF59-FFEC-4B68-B6C4-726B18C3BBE9}" srcId="{05576E8B-F14B-432C-AB6E-064505467A58}" destId="{F0624126-969C-404E-8AEE-ED4B3C95EE51}" srcOrd="3" destOrd="0" parTransId="{50CA1676-A65D-413E-A5D7-9CF6BC7FE60B}" sibTransId="{B578EE9E-85E9-4127-AF0A-F45DD3DFE960}"/>
    <dgm:cxn modelId="{DA0F527B-333D-48B9-A722-852B5DC940E5}" type="presOf" srcId="{94B118E0-AFEF-4074-B01C-547D3001C482}" destId="{FF2D8243-184C-4DC6-8A04-E99FC05E9439}" srcOrd="0" destOrd="1" presId="urn:microsoft.com/office/officeart/2005/8/layout/hList1"/>
    <dgm:cxn modelId="{C66B837B-2C70-403C-829E-82ED250B36C6}" srcId="{A9C58185-CEDA-47D3-8AB0-C86FF55FED09}" destId="{5FFC6722-2F91-4E1F-857C-BDA872F518B5}" srcOrd="2" destOrd="0" parTransId="{4F94A139-8246-4BEE-A566-EEBE9622423A}" sibTransId="{8E600311-953B-4F3C-90A0-F230B3D9BF3D}"/>
    <dgm:cxn modelId="{DBB7828B-8B9E-401E-85E3-8271680A59ED}" srcId="{05576E8B-F14B-432C-AB6E-064505467A58}" destId="{8CA69417-7F61-42C1-B829-913DAFE7F5FA}" srcOrd="2" destOrd="0" parTransId="{CE5A8513-ABB7-44A4-B826-A718EAD787CA}" sibTransId="{44C99E75-2225-4692-B42F-8C4EE4A1F2DE}"/>
    <dgm:cxn modelId="{2A80BEA3-CB66-45DD-A947-66852EC06F88}" type="presOf" srcId="{F0624126-969C-404E-8AEE-ED4B3C95EE51}" destId="{5CE96131-3AFD-4F4D-A7B4-9B8BEDA6632B}" srcOrd="0" destOrd="3" presId="urn:microsoft.com/office/officeart/2005/8/layout/hList1"/>
    <dgm:cxn modelId="{90C829A6-6E22-401B-A9E3-985A7BF0F42A}" type="presOf" srcId="{8CA69417-7F61-42C1-B829-913DAFE7F5FA}" destId="{5CE96131-3AFD-4F4D-A7B4-9B8BEDA6632B}" srcOrd="0" destOrd="2" presId="urn:microsoft.com/office/officeart/2005/8/layout/hList1"/>
    <dgm:cxn modelId="{F0CE8BB1-B230-427E-967E-5A314582A3FE}" type="presOf" srcId="{C1003D78-35AC-4093-9A59-34AEC5D5FDB5}" destId="{FF2D8243-184C-4DC6-8A04-E99FC05E9439}" srcOrd="0" destOrd="3" presId="urn:microsoft.com/office/officeart/2005/8/layout/hList1"/>
    <dgm:cxn modelId="{84BF50C2-B0D9-49A5-9E64-AB5EEC46876B}" type="presOf" srcId="{DFCE73F2-D095-4C56-9A6F-C8DD0D13DDED}" destId="{5CE96131-3AFD-4F4D-A7B4-9B8BEDA6632B}" srcOrd="0" destOrd="1" presId="urn:microsoft.com/office/officeart/2005/8/layout/hList1"/>
    <dgm:cxn modelId="{4DB939CF-A3CA-4B64-A6AD-F329A827771D}" srcId="{A9C58185-CEDA-47D3-8AB0-C86FF55FED09}" destId="{94B118E0-AFEF-4074-B01C-547D3001C482}" srcOrd="1" destOrd="0" parTransId="{823C08C2-A325-4F27-98C5-847416E2C3DB}" sibTransId="{405A3A63-10BE-41B3-A2EA-5D1D6349038A}"/>
    <dgm:cxn modelId="{64D1EFDD-B6B9-45A7-9717-67FDD5512C22}" type="presOf" srcId="{05576E8B-F14B-432C-AB6E-064505467A58}" destId="{22C4E50B-D0F7-4A63-96FD-4756AB65EE86}" srcOrd="0" destOrd="0" presId="urn:microsoft.com/office/officeart/2005/8/layout/hList1"/>
    <dgm:cxn modelId="{FDDC70E6-B62F-4F09-9ECD-8890FC8BF16A}" srcId="{FDD0DC48-4526-40F6-9DFF-85FB9C265342}" destId="{A9C58185-CEDA-47D3-8AB0-C86FF55FED09}" srcOrd="0" destOrd="0" parTransId="{E087B31C-3019-4193-A30F-AAA73519B041}" sibTransId="{9B47A262-FD41-40AB-A956-A403BE21AC13}"/>
    <dgm:cxn modelId="{61F892F7-7ADB-414D-BFF6-7666AEF2E9E3}" srcId="{05576E8B-F14B-432C-AB6E-064505467A58}" destId="{8CF4737A-F836-4D10-9BD2-D05637941739}" srcOrd="0" destOrd="0" parTransId="{C64DD30A-F8AD-4D09-A210-B211642735E5}" sibTransId="{56FD632E-3442-480F-A5C9-B2F019DE0FCD}"/>
    <dgm:cxn modelId="{99CC67A1-0D70-46F7-814E-410B127690FB}" type="presParOf" srcId="{AB0D9189-B402-431D-B68E-A076827A27A6}" destId="{3C2A736E-73A6-4C9D-88F2-0AC80A096CD3}" srcOrd="0" destOrd="0" presId="urn:microsoft.com/office/officeart/2005/8/layout/hList1"/>
    <dgm:cxn modelId="{F73C9C5D-B529-40FC-942E-240B7BE834E5}" type="presParOf" srcId="{3C2A736E-73A6-4C9D-88F2-0AC80A096CD3}" destId="{B82C099B-131B-4699-869D-2EF22913BAAF}" srcOrd="0" destOrd="0" presId="urn:microsoft.com/office/officeart/2005/8/layout/hList1"/>
    <dgm:cxn modelId="{9619ACED-1B7D-4D2D-9147-F9DA166E00F4}" type="presParOf" srcId="{3C2A736E-73A6-4C9D-88F2-0AC80A096CD3}" destId="{FF2D8243-184C-4DC6-8A04-E99FC05E9439}" srcOrd="1" destOrd="0" presId="urn:microsoft.com/office/officeart/2005/8/layout/hList1"/>
    <dgm:cxn modelId="{C085D6C5-97D0-4D9B-8422-1850BBD745C6}" type="presParOf" srcId="{AB0D9189-B402-431D-B68E-A076827A27A6}" destId="{4D325355-DC04-4337-8984-AF804CB3346D}" srcOrd="1" destOrd="0" presId="urn:microsoft.com/office/officeart/2005/8/layout/hList1"/>
    <dgm:cxn modelId="{84FA7FC5-E8F5-4BC4-B088-278214D0231D}" type="presParOf" srcId="{AB0D9189-B402-431D-B68E-A076827A27A6}" destId="{6A4E363A-314E-4422-BD69-5008478027FD}" srcOrd="2" destOrd="0" presId="urn:microsoft.com/office/officeart/2005/8/layout/hList1"/>
    <dgm:cxn modelId="{731D26F3-5205-40B1-B04F-E9A2BBBBE710}" type="presParOf" srcId="{6A4E363A-314E-4422-BD69-5008478027FD}" destId="{22C4E50B-D0F7-4A63-96FD-4756AB65EE86}" srcOrd="0" destOrd="0" presId="urn:microsoft.com/office/officeart/2005/8/layout/hList1"/>
    <dgm:cxn modelId="{5E3B37C7-165D-4EB5-848B-5D1F95FEC02E}" type="presParOf" srcId="{6A4E363A-314E-4422-BD69-5008478027FD}" destId="{5CE96131-3AFD-4F4D-A7B4-9B8BEDA6632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F82EDB-51B6-409E-8474-65B7CDDB59A5}" type="doc">
      <dgm:prSet loTypeId="urn:microsoft.com/office/officeart/2005/8/layout/hProcess9" loCatId="process" qsTypeId="urn:microsoft.com/office/officeart/2005/8/quickstyle/simple1" qsCatId="simple" csTypeId="urn:microsoft.com/office/officeart/2005/8/colors/accent1_2" csCatId="accent1" phldr="1"/>
      <dgm:spPr/>
    </dgm:pt>
    <dgm:pt modelId="{35774D32-4AEA-4B32-8A1C-6758B759BD99}">
      <dgm:prSet phldrT="[Tekst]"/>
      <dgm:spPr/>
      <dgm:t>
        <a:bodyPr/>
        <a:lstStyle/>
        <a:p>
          <a:r>
            <a:rPr lang="nl-BE" dirty="0"/>
            <a:t>Casus aangemeld door OCJ</a:t>
          </a:r>
        </a:p>
      </dgm:t>
    </dgm:pt>
    <dgm:pt modelId="{F51498F9-BDAB-4B9A-8A83-18A2CA731709}" type="parTrans" cxnId="{9D6F78FC-3581-469B-AEF5-D9955054FC40}">
      <dgm:prSet/>
      <dgm:spPr/>
      <dgm:t>
        <a:bodyPr/>
        <a:lstStyle/>
        <a:p>
          <a:endParaRPr lang="nl-BE"/>
        </a:p>
      </dgm:t>
    </dgm:pt>
    <dgm:pt modelId="{B655F1FE-E7CC-47BC-9E8E-D4477336EFF7}" type="sibTrans" cxnId="{9D6F78FC-3581-469B-AEF5-D9955054FC40}">
      <dgm:prSet/>
      <dgm:spPr/>
      <dgm:t>
        <a:bodyPr/>
        <a:lstStyle/>
        <a:p>
          <a:endParaRPr lang="nl-BE"/>
        </a:p>
      </dgm:t>
    </dgm:pt>
    <dgm:pt modelId="{B6FD0FEA-2B2C-4254-934D-CA34848BBA67}">
      <dgm:prSet phldrT="[Tekst]"/>
      <dgm:spPr/>
      <dgm:t>
        <a:bodyPr/>
        <a:lstStyle/>
        <a:p>
          <a:r>
            <a:rPr lang="nl-BE" dirty="0"/>
            <a:t>Heel wat risicofactoren /problemen op verschillende leefdomeinen/ onveiligheid</a:t>
          </a:r>
        </a:p>
      </dgm:t>
    </dgm:pt>
    <dgm:pt modelId="{9D9AEA0B-E113-4A08-B6CD-019340DB3FA6}" type="parTrans" cxnId="{3CBC7214-14B0-4323-AFD4-1264FE7B5B16}">
      <dgm:prSet/>
      <dgm:spPr/>
      <dgm:t>
        <a:bodyPr/>
        <a:lstStyle/>
        <a:p>
          <a:endParaRPr lang="nl-BE"/>
        </a:p>
      </dgm:t>
    </dgm:pt>
    <dgm:pt modelId="{52055DF9-7D4C-47BB-81FD-07DA492C9818}" type="sibTrans" cxnId="{3CBC7214-14B0-4323-AFD4-1264FE7B5B16}">
      <dgm:prSet/>
      <dgm:spPr/>
      <dgm:t>
        <a:bodyPr/>
        <a:lstStyle/>
        <a:p>
          <a:endParaRPr lang="nl-BE"/>
        </a:p>
      </dgm:t>
    </dgm:pt>
    <dgm:pt modelId="{9A3F8FB8-6021-4966-A76E-BB52D49CFF8E}" type="pres">
      <dgm:prSet presAssocID="{1DF82EDB-51B6-409E-8474-65B7CDDB59A5}" presName="CompostProcess" presStyleCnt="0">
        <dgm:presLayoutVars>
          <dgm:dir/>
          <dgm:resizeHandles val="exact"/>
        </dgm:presLayoutVars>
      </dgm:prSet>
      <dgm:spPr/>
    </dgm:pt>
    <dgm:pt modelId="{CE1F0311-AFE0-472A-B491-58694CB140EE}" type="pres">
      <dgm:prSet presAssocID="{1DF82EDB-51B6-409E-8474-65B7CDDB59A5}" presName="arrow" presStyleLbl="bgShp" presStyleIdx="0" presStyleCnt="1"/>
      <dgm:spPr/>
    </dgm:pt>
    <dgm:pt modelId="{3203809D-3D05-402E-BE13-43EF35E7CA67}" type="pres">
      <dgm:prSet presAssocID="{1DF82EDB-51B6-409E-8474-65B7CDDB59A5}" presName="linearProcess" presStyleCnt="0"/>
      <dgm:spPr/>
    </dgm:pt>
    <dgm:pt modelId="{E73C9371-5FBB-4C2B-89BE-6102152967B1}" type="pres">
      <dgm:prSet presAssocID="{35774D32-4AEA-4B32-8A1C-6758B759BD99}" presName="textNode" presStyleLbl="node1" presStyleIdx="0" presStyleCnt="2">
        <dgm:presLayoutVars>
          <dgm:bulletEnabled val="1"/>
        </dgm:presLayoutVars>
      </dgm:prSet>
      <dgm:spPr/>
    </dgm:pt>
    <dgm:pt modelId="{6293FB6F-5D11-43C3-9F95-0552F177C94B}" type="pres">
      <dgm:prSet presAssocID="{B655F1FE-E7CC-47BC-9E8E-D4477336EFF7}" presName="sibTrans" presStyleCnt="0"/>
      <dgm:spPr/>
    </dgm:pt>
    <dgm:pt modelId="{EB68063B-8053-4C25-8D70-A6B0613F6AB8}" type="pres">
      <dgm:prSet presAssocID="{B6FD0FEA-2B2C-4254-934D-CA34848BBA67}" presName="textNode" presStyleLbl="node1" presStyleIdx="1" presStyleCnt="2">
        <dgm:presLayoutVars>
          <dgm:bulletEnabled val="1"/>
        </dgm:presLayoutVars>
      </dgm:prSet>
      <dgm:spPr/>
    </dgm:pt>
  </dgm:ptLst>
  <dgm:cxnLst>
    <dgm:cxn modelId="{DFEF4D0F-69BB-41D3-8431-A5BEFA57A026}" type="presOf" srcId="{35774D32-4AEA-4B32-8A1C-6758B759BD99}" destId="{E73C9371-5FBB-4C2B-89BE-6102152967B1}" srcOrd="0" destOrd="0" presId="urn:microsoft.com/office/officeart/2005/8/layout/hProcess9"/>
    <dgm:cxn modelId="{3CBC7214-14B0-4323-AFD4-1264FE7B5B16}" srcId="{1DF82EDB-51B6-409E-8474-65B7CDDB59A5}" destId="{B6FD0FEA-2B2C-4254-934D-CA34848BBA67}" srcOrd="1" destOrd="0" parTransId="{9D9AEA0B-E113-4A08-B6CD-019340DB3FA6}" sibTransId="{52055DF9-7D4C-47BB-81FD-07DA492C9818}"/>
    <dgm:cxn modelId="{96EDC717-32DD-483C-BB81-62872B020183}" type="presOf" srcId="{B6FD0FEA-2B2C-4254-934D-CA34848BBA67}" destId="{EB68063B-8053-4C25-8D70-A6B0613F6AB8}" srcOrd="0" destOrd="0" presId="urn:microsoft.com/office/officeart/2005/8/layout/hProcess9"/>
    <dgm:cxn modelId="{B87F87BD-3C4F-452D-9E34-DAEF4BC6BFB0}" type="presOf" srcId="{1DF82EDB-51B6-409E-8474-65B7CDDB59A5}" destId="{9A3F8FB8-6021-4966-A76E-BB52D49CFF8E}" srcOrd="0" destOrd="0" presId="urn:microsoft.com/office/officeart/2005/8/layout/hProcess9"/>
    <dgm:cxn modelId="{9D6F78FC-3581-469B-AEF5-D9955054FC40}" srcId="{1DF82EDB-51B6-409E-8474-65B7CDDB59A5}" destId="{35774D32-4AEA-4B32-8A1C-6758B759BD99}" srcOrd="0" destOrd="0" parTransId="{F51498F9-BDAB-4B9A-8A83-18A2CA731709}" sibTransId="{B655F1FE-E7CC-47BC-9E8E-D4477336EFF7}"/>
    <dgm:cxn modelId="{EAB557A7-9F33-46AD-8D9B-A79F2E8409D9}" type="presParOf" srcId="{9A3F8FB8-6021-4966-A76E-BB52D49CFF8E}" destId="{CE1F0311-AFE0-472A-B491-58694CB140EE}" srcOrd="0" destOrd="0" presId="urn:microsoft.com/office/officeart/2005/8/layout/hProcess9"/>
    <dgm:cxn modelId="{A1ADC87E-96DA-495C-9744-66946469E9B1}" type="presParOf" srcId="{9A3F8FB8-6021-4966-A76E-BB52D49CFF8E}" destId="{3203809D-3D05-402E-BE13-43EF35E7CA67}" srcOrd="1" destOrd="0" presId="urn:microsoft.com/office/officeart/2005/8/layout/hProcess9"/>
    <dgm:cxn modelId="{E9218397-90E0-447A-A14D-8C512C156B5B}" type="presParOf" srcId="{3203809D-3D05-402E-BE13-43EF35E7CA67}" destId="{E73C9371-5FBB-4C2B-89BE-6102152967B1}" srcOrd="0" destOrd="0" presId="urn:microsoft.com/office/officeart/2005/8/layout/hProcess9"/>
    <dgm:cxn modelId="{69CD42E3-5A31-481F-8304-C208AC49BB97}" type="presParOf" srcId="{3203809D-3D05-402E-BE13-43EF35E7CA67}" destId="{6293FB6F-5D11-43C3-9F95-0552F177C94B}" srcOrd="1" destOrd="0" presId="urn:microsoft.com/office/officeart/2005/8/layout/hProcess9"/>
    <dgm:cxn modelId="{11A16FFE-8CEE-4095-90F0-C3D0168D5B9B}" type="presParOf" srcId="{3203809D-3D05-402E-BE13-43EF35E7CA67}" destId="{EB68063B-8053-4C25-8D70-A6B0613F6AB8}"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514879-6BC0-4E1A-AADB-AFCE5C45C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nl-BE"/>
        </a:p>
      </dgm:t>
    </dgm:pt>
    <dgm:pt modelId="{93917E84-47FC-4661-B95F-62D8A8C503FA}">
      <dgm:prSet phldrT="[Tekst]"/>
      <dgm:spPr/>
      <dgm:t>
        <a:bodyPr/>
        <a:lstStyle/>
        <a:p>
          <a:r>
            <a:rPr lang="nl-BE" dirty="0"/>
            <a:t>Kennismaking</a:t>
          </a:r>
        </a:p>
      </dgm:t>
    </dgm:pt>
    <dgm:pt modelId="{58B028DB-4192-448A-9404-70E0913B6B33}" type="parTrans" cxnId="{49C44330-EB7E-4F87-9753-E003A797CCEF}">
      <dgm:prSet/>
      <dgm:spPr/>
      <dgm:t>
        <a:bodyPr/>
        <a:lstStyle/>
        <a:p>
          <a:endParaRPr lang="nl-BE"/>
        </a:p>
      </dgm:t>
    </dgm:pt>
    <dgm:pt modelId="{21A8DD42-FF5C-4B48-8DB4-84E84C22F745}" type="sibTrans" cxnId="{49C44330-EB7E-4F87-9753-E003A797CCEF}">
      <dgm:prSet/>
      <dgm:spPr/>
      <dgm:t>
        <a:bodyPr/>
        <a:lstStyle/>
        <a:p>
          <a:endParaRPr lang="nl-BE"/>
        </a:p>
      </dgm:t>
    </dgm:pt>
    <dgm:pt modelId="{E45493D4-BADE-43A4-B304-2181396D5D97}">
      <dgm:prSet phldrT="[Tekst]"/>
      <dgm:spPr/>
      <dgm:t>
        <a:bodyPr/>
        <a:lstStyle/>
        <a:p>
          <a:r>
            <a:rPr lang="nl-BE" dirty="0"/>
            <a:t>Vraagverduidelijking</a:t>
          </a:r>
        </a:p>
      </dgm:t>
    </dgm:pt>
    <dgm:pt modelId="{D81FFA9B-7B59-44F9-815A-464906BB0332}" type="parTrans" cxnId="{B2186F34-AD9A-47B7-9CE7-EADF05F8F1B7}">
      <dgm:prSet/>
      <dgm:spPr/>
      <dgm:t>
        <a:bodyPr/>
        <a:lstStyle/>
        <a:p>
          <a:endParaRPr lang="nl-BE"/>
        </a:p>
      </dgm:t>
    </dgm:pt>
    <dgm:pt modelId="{55217FE4-EBF1-4F77-B3DD-965C41D71E8B}" type="sibTrans" cxnId="{B2186F34-AD9A-47B7-9CE7-EADF05F8F1B7}">
      <dgm:prSet/>
      <dgm:spPr/>
      <dgm:t>
        <a:bodyPr/>
        <a:lstStyle/>
        <a:p>
          <a:endParaRPr lang="nl-BE"/>
        </a:p>
      </dgm:t>
    </dgm:pt>
    <dgm:pt modelId="{1B919A6D-3CAD-46C6-8CC0-D1FA10742FF8}">
      <dgm:prSet phldrT="[Tekst]"/>
      <dgm:spPr/>
      <dgm:t>
        <a:bodyPr/>
        <a:lstStyle/>
        <a:p>
          <a:r>
            <a:rPr lang="nl-BE" dirty="0"/>
            <a:t>Opmaak plan van aanpak</a:t>
          </a:r>
        </a:p>
      </dgm:t>
    </dgm:pt>
    <dgm:pt modelId="{17A23477-6D38-4677-BA1D-0A9C1B99CE5A}" type="parTrans" cxnId="{387848F0-9529-44AD-8B5A-536ECCE945FB}">
      <dgm:prSet/>
      <dgm:spPr/>
      <dgm:t>
        <a:bodyPr/>
        <a:lstStyle/>
        <a:p>
          <a:endParaRPr lang="nl-BE"/>
        </a:p>
      </dgm:t>
    </dgm:pt>
    <dgm:pt modelId="{C7610977-76B5-439B-97C5-CECB05AF2DD5}" type="sibTrans" cxnId="{387848F0-9529-44AD-8B5A-536ECCE945FB}">
      <dgm:prSet/>
      <dgm:spPr/>
      <dgm:t>
        <a:bodyPr/>
        <a:lstStyle/>
        <a:p>
          <a:endParaRPr lang="nl-BE"/>
        </a:p>
      </dgm:t>
    </dgm:pt>
    <dgm:pt modelId="{45E3B330-170A-48C8-B4D5-ECD7C45D21D7}" type="pres">
      <dgm:prSet presAssocID="{48514879-6BC0-4E1A-AADB-AFCE5C45CEE7}" presName="Name0" presStyleCnt="0">
        <dgm:presLayoutVars>
          <dgm:dir/>
          <dgm:resizeHandles val="exact"/>
        </dgm:presLayoutVars>
      </dgm:prSet>
      <dgm:spPr/>
    </dgm:pt>
    <dgm:pt modelId="{C073AB94-63A3-4B11-92EF-C195B99D6900}" type="pres">
      <dgm:prSet presAssocID="{93917E84-47FC-4661-B95F-62D8A8C503FA}" presName="composite" presStyleCnt="0"/>
      <dgm:spPr/>
    </dgm:pt>
    <dgm:pt modelId="{237F2033-09E9-424C-9C8A-9826D6437728}" type="pres">
      <dgm:prSet presAssocID="{93917E84-47FC-4661-B95F-62D8A8C503FA}" presName="rect1" presStyleLbl="trAlignAcc1" presStyleIdx="0" presStyleCnt="3">
        <dgm:presLayoutVars>
          <dgm:bulletEnabled val="1"/>
        </dgm:presLayoutVars>
      </dgm:prSet>
      <dgm:spPr/>
    </dgm:pt>
    <dgm:pt modelId="{237028AF-D951-4DE1-9371-24005CFE24A4}" type="pres">
      <dgm:prSet presAssocID="{93917E84-47FC-4661-B95F-62D8A8C503F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adge Tick1 silhouet"/>
        </a:ext>
      </dgm:extLst>
    </dgm:pt>
    <dgm:pt modelId="{4D23D108-3935-4E2D-BD56-F2E284E2A5DB}" type="pres">
      <dgm:prSet presAssocID="{21A8DD42-FF5C-4B48-8DB4-84E84C22F745}" presName="sibTrans" presStyleCnt="0"/>
      <dgm:spPr/>
    </dgm:pt>
    <dgm:pt modelId="{AAB7DDC9-A053-43F1-A2F7-754C029C287B}" type="pres">
      <dgm:prSet presAssocID="{E45493D4-BADE-43A4-B304-2181396D5D97}" presName="composite" presStyleCnt="0"/>
      <dgm:spPr/>
    </dgm:pt>
    <dgm:pt modelId="{E550F392-849D-4399-813E-EC7646A7398E}" type="pres">
      <dgm:prSet presAssocID="{E45493D4-BADE-43A4-B304-2181396D5D97}" presName="rect1" presStyleLbl="trAlignAcc1" presStyleIdx="1" presStyleCnt="3">
        <dgm:presLayoutVars>
          <dgm:bulletEnabled val="1"/>
        </dgm:presLayoutVars>
      </dgm:prSet>
      <dgm:spPr/>
    </dgm:pt>
    <dgm:pt modelId="{3E14CC6F-0169-4799-B66A-A816A58A8FA0}" type="pres">
      <dgm:prSet presAssocID="{E45493D4-BADE-43A4-B304-2181396D5D97}" presName="rect2"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adge Tick1 silhouet"/>
        </a:ext>
      </dgm:extLst>
    </dgm:pt>
    <dgm:pt modelId="{922EA3BE-1149-4B10-B6A8-E40B57C87682}" type="pres">
      <dgm:prSet presAssocID="{55217FE4-EBF1-4F77-B3DD-965C41D71E8B}" presName="sibTrans" presStyleCnt="0"/>
      <dgm:spPr/>
    </dgm:pt>
    <dgm:pt modelId="{4D860E48-2F2F-4222-A57E-9974CA0CBF34}" type="pres">
      <dgm:prSet presAssocID="{1B919A6D-3CAD-46C6-8CC0-D1FA10742FF8}" presName="composite" presStyleCnt="0"/>
      <dgm:spPr/>
    </dgm:pt>
    <dgm:pt modelId="{52CD31F5-2EF8-4CE2-A27F-3A48586634AD}" type="pres">
      <dgm:prSet presAssocID="{1B919A6D-3CAD-46C6-8CC0-D1FA10742FF8}" presName="rect1" presStyleLbl="trAlignAcc1" presStyleIdx="2" presStyleCnt="3">
        <dgm:presLayoutVars>
          <dgm:bulletEnabled val="1"/>
        </dgm:presLayoutVars>
      </dgm:prSet>
      <dgm:spPr/>
    </dgm:pt>
    <dgm:pt modelId="{A09E76B0-0B1A-44A6-A2F0-933C0E219746}" type="pres">
      <dgm:prSet presAssocID="{1B919A6D-3CAD-46C6-8CC0-D1FA10742FF8}" presName="rect2"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Klembord met vinkjes silhouet"/>
        </a:ext>
      </dgm:extLst>
    </dgm:pt>
  </dgm:ptLst>
  <dgm:cxnLst>
    <dgm:cxn modelId="{D6ABBC26-D848-48B0-A881-886B2AE13DE7}" type="presOf" srcId="{93917E84-47FC-4661-B95F-62D8A8C503FA}" destId="{237F2033-09E9-424C-9C8A-9826D6437728}" srcOrd="0" destOrd="0" presId="urn:microsoft.com/office/officeart/2008/layout/PictureStrips"/>
    <dgm:cxn modelId="{49C44330-EB7E-4F87-9753-E003A797CCEF}" srcId="{48514879-6BC0-4E1A-AADB-AFCE5C45CEE7}" destId="{93917E84-47FC-4661-B95F-62D8A8C503FA}" srcOrd="0" destOrd="0" parTransId="{58B028DB-4192-448A-9404-70E0913B6B33}" sibTransId="{21A8DD42-FF5C-4B48-8DB4-84E84C22F745}"/>
    <dgm:cxn modelId="{B2186F34-AD9A-47B7-9CE7-EADF05F8F1B7}" srcId="{48514879-6BC0-4E1A-AADB-AFCE5C45CEE7}" destId="{E45493D4-BADE-43A4-B304-2181396D5D97}" srcOrd="1" destOrd="0" parTransId="{D81FFA9B-7B59-44F9-815A-464906BB0332}" sibTransId="{55217FE4-EBF1-4F77-B3DD-965C41D71E8B}"/>
    <dgm:cxn modelId="{B8173965-D8F3-46F1-B43C-7824DE08BF57}" type="presOf" srcId="{48514879-6BC0-4E1A-AADB-AFCE5C45CEE7}" destId="{45E3B330-170A-48C8-B4D5-ECD7C45D21D7}" srcOrd="0" destOrd="0" presId="urn:microsoft.com/office/officeart/2008/layout/PictureStrips"/>
    <dgm:cxn modelId="{7F746DAF-6144-42B8-B27F-487078196946}" type="presOf" srcId="{E45493D4-BADE-43A4-B304-2181396D5D97}" destId="{E550F392-849D-4399-813E-EC7646A7398E}" srcOrd="0" destOrd="0" presId="urn:microsoft.com/office/officeart/2008/layout/PictureStrips"/>
    <dgm:cxn modelId="{203B3FED-0E4E-4F75-90D9-38D0B6797B79}" type="presOf" srcId="{1B919A6D-3CAD-46C6-8CC0-D1FA10742FF8}" destId="{52CD31F5-2EF8-4CE2-A27F-3A48586634AD}" srcOrd="0" destOrd="0" presId="urn:microsoft.com/office/officeart/2008/layout/PictureStrips"/>
    <dgm:cxn modelId="{387848F0-9529-44AD-8B5A-536ECCE945FB}" srcId="{48514879-6BC0-4E1A-AADB-AFCE5C45CEE7}" destId="{1B919A6D-3CAD-46C6-8CC0-D1FA10742FF8}" srcOrd="2" destOrd="0" parTransId="{17A23477-6D38-4677-BA1D-0A9C1B99CE5A}" sibTransId="{C7610977-76B5-439B-97C5-CECB05AF2DD5}"/>
    <dgm:cxn modelId="{381E3C1B-F416-42AC-8687-5A4184D2CDA6}" type="presParOf" srcId="{45E3B330-170A-48C8-B4D5-ECD7C45D21D7}" destId="{C073AB94-63A3-4B11-92EF-C195B99D6900}" srcOrd="0" destOrd="0" presId="urn:microsoft.com/office/officeart/2008/layout/PictureStrips"/>
    <dgm:cxn modelId="{475571D9-6F98-4004-A3DE-ACA9246084EC}" type="presParOf" srcId="{C073AB94-63A3-4B11-92EF-C195B99D6900}" destId="{237F2033-09E9-424C-9C8A-9826D6437728}" srcOrd="0" destOrd="0" presId="urn:microsoft.com/office/officeart/2008/layout/PictureStrips"/>
    <dgm:cxn modelId="{F29C1BFE-C2CE-4EE7-8B2E-2BE7BB03592D}" type="presParOf" srcId="{C073AB94-63A3-4B11-92EF-C195B99D6900}" destId="{237028AF-D951-4DE1-9371-24005CFE24A4}" srcOrd="1" destOrd="0" presId="urn:microsoft.com/office/officeart/2008/layout/PictureStrips"/>
    <dgm:cxn modelId="{C30BFA77-8CC0-4B75-9962-4E078EEBD11A}" type="presParOf" srcId="{45E3B330-170A-48C8-B4D5-ECD7C45D21D7}" destId="{4D23D108-3935-4E2D-BD56-F2E284E2A5DB}" srcOrd="1" destOrd="0" presId="urn:microsoft.com/office/officeart/2008/layout/PictureStrips"/>
    <dgm:cxn modelId="{5CF7EF67-34F0-41A7-961D-7FF62181C1E9}" type="presParOf" srcId="{45E3B330-170A-48C8-B4D5-ECD7C45D21D7}" destId="{AAB7DDC9-A053-43F1-A2F7-754C029C287B}" srcOrd="2" destOrd="0" presId="urn:microsoft.com/office/officeart/2008/layout/PictureStrips"/>
    <dgm:cxn modelId="{92619354-728D-41BF-8E4D-57B754591EB7}" type="presParOf" srcId="{AAB7DDC9-A053-43F1-A2F7-754C029C287B}" destId="{E550F392-849D-4399-813E-EC7646A7398E}" srcOrd="0" destOrd="0" presId="urn:microsoft.com/office/officeart/2008/layout/PictureStrips"/>
    <dgm:cxn modelId="{8D77A07B-9E9C-4926-8DD1-9F716C173BC9}" type="presParOf" srcId="{AAB7DDC9-A053-43F1-A2F7-754C029C287B}" destId="{3E14CC6F-0169-4799-B66A-A816A58A8FA0}" srcOrd="1" destOrd="0" presId="urn:microsoft.com/office/officeart/2008/layout/PictureStrips"/>
    <dgm:cxn modelId="{3574E782-F9D1-4555-9ED2-DFA843A31FC4}" type="presParOf" srcId="{45E3B330-170A-48C8-B4D5-ECD7C45D21D7}" destId="{922EA3BE-1149-4B10-B6A8-E40B57C87682}" srcOrd="3" destOrd="0" presId="urn:microsoft.com/office/officeart/2008/layout/PictureStrips"/>
    <dgm:cxn modelId="{93AB0C2C-9749-46C7-A21A-22608548B16C}" type="presParOf" srcId="{45E3B330-170A-48C8-B4D5-ECD7C45D21D7}" destId="{4D860E48-2F2F-4222-A57E-9974CA0CBF34}" srcOrd="4" destOrd="0" presId="urn:microsoft.com/office/officeart/2008/layout/PictureStrips"/>
    <dgm:cxn modelId="{C831AB05-DE9A-4DC6-B95A-766C4B7C55B4}" type="presParOf" srcId="{4D860E48-2F2F-4222-A57E-9974CA0CBF34}" destId="{52CD31F5-2EF8-4CE2-A27F-3A48586634AD}" srcOrd="0" destOrd="0" presId="urn:microsoft.com/office/officeart/2008/layout/PictureStrips"/>
    <dgm:cxn modelId="{4E0C63E2-11E8-4887-9762-6EAAD84E295B}" type="presParOf" srcId="{4D860E48-2F2F-4222-A57E-9974CA0CBF34}" destId="{A09E76B0-0B1A-44A6-A2F0-933C0E21974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F82EDB-51B6-409E-8474-65B7CDDB59A5}" type="doc">
      <dgm:prSet loTypeId="urn:microsoft.com/office/officeart/2005/8/layout/hProcess9" loCatId="process" qsTypeId="urn:microsoft.com/office/officeart/2005/8/quickstyle/simple1" qsCatId="simple" csTypeId="urn:microsoft.com/office/officeart/2005/8/colors/accent1_2" csCatId="accent1" phldr="1"/>
      <dgm:spPr/>
    </dgm:pt>
    <dgm:pt modelId="{35774D32-4AEA-4B32-8A1C-6758B759BD99}">
      <dgm:prSet phldrT="[Tekst]"/>
      <dgm:spPr/>
      <dgm:t>
        <a:bodyPr/>
        <a:lstStyle/>
        <a:p>
          <a:r>
            <a:rPr lang="nl-BE" dirty="0"/>
            <a:t>Casus aangemeld door Politie</a:t>
          </a:r>
        </a:p>
      </dgm:t>
    </dgm:pt>
    <dgm:pt modelId="{F51498F9-BDAB-4B9A-8A83-18A2CA731709}" type="parTrans" cxnId="{9D6F78FC-3581-469B-AEF5-D9955054FC40}">
      <dgm:prSet/>
      <dgm:spPr/>
      <dgm:t>
        <a:bodyPr/>
        <a:lstStyle/>
        <a:p>
          <a:endParaRPr lang="nl-BE"/>
        </a:p>
      </dgm:t>
    </dgm:pt>
    <dgm:pt modelId="{B655F1FE-E7CC-47BC-9E8E-D4477336EFF7}" type="sibTrans" cxnId="{9D6F78FC-3581-469B-AEF5-D9955054FC40}">
      <dgm:prSet/>
      <dgm:spPr/>
      <dgm:t>
        <a:bodyPr/>
        <a:lstStyle/>
        <a:p>
          <a:endParaRPr lang="nl-BE"/>
        </a:p>
      </dgm:t>
    </dgm:pt>
    <dgm:pt modelId="{C2B2FD68-CA50-47E8-8257-93E1710724C8}">
      <dgm:prSet phldrT="[Tekst]"/>
      <dgm:spPr/>
      <dgm:t>
        <a:bodyPr/>
        <a:lstStyle/>
        <a:p>
          <a:r>
            <a:rPr lang="nl-NL" dirty="0"/>
            <a:t>Melding thuisverpleging PZ</a:t>
          </a:r>
          <a:endParaRPr lang="nl-BE" dirty="0"/>
        </a:p>
      </dgm:t>
    </dgm:pt>
    <dgm:pt modelId="{111F22AE-AE25-4A44-B3FB-4246ECCF7D12}" type="parTrans" cxnId="{21A76FCF-32E6-4BD3-B644-7BF755818F35}">
      <dgm:prSet/>
      <dgm:spPr/>
      <dgm:t>
        <a:bodyPr/>
        <a:lstStyle/>
        <a:p>
          <a:endParaRPr lang="nl-BE"/>
        </a:p>
      </dgm:t>
    </dgm:pt>
    <dgm:pt modelId="{52796E37-26C0-417C-9E7C-45135A360AEA}" type="sibTrans" cxnId="{21A76FCF-32E6-4BD3-B644-7BF755818F35}">
      <dgm:prSet/>
      <dgm:spPr/>
      <dgm:t>
        <a:bodyPr/>
        <a:lstStyle/>
        <a:p>
          <a:endParaRPr lang="nl-BE"/>
        </a:p>
      </dgm:t>
    </dgm:pt>
    <dgm:pt modelId="{115C1EBA-A0CC-43B9-A928-A7FB50514B93}">
      <dgm:prSet phldrT="[Tekst]"/>
      <dgm:spPr/>
      <dgm:t>
        <a:bodyPr/>
        <a:lstStyle/>
        <a:p>
          <a:r>
            <a:rPr lang="nl-NL" dirty="0"/>
            <a:t>Risicofactoren aanwezig / onveiligheid aanwezig</a:t>
          </a:r>
          <a:endParaRPr lang="nl-BE" dirty="0"/>
        </a:p>
      </dgm:t>
    </dgm:pt>
    <dgm:pt modelId="{4236E904-DAC0-419D-B551-0EFF9B252795}" type="parTrans" cxnId="{DD0373DC-6FEB-478D-9EAD-502E8A4AC3B1}">
      <dgm:prSet/>
      <dgm:spPr/>
      <dgm:t>
        <a:bodyPr/>
        <a:lstStyle/>
        <a:p>
          <a:endParaRPr lang="nl-BE"/>
        </a:p>
      </dgm:t>
    </dgm:pt>
    <dgm:pt modelId="{BAD42EC8-E327-4B41-80CD-BC3464CA6B51}" type="sibTrans" cxnId="{DD0373DC-6FEB-478D-9EAD-502E8A4AC3B1}">
      <dgm:prSet/>
      <dgm:spPr/>
      <dgm:t>
        <a:bodyPr/>
        <a:lstStyle/>
        <a:p>
          <a:endParaRPr lang="nl-BE"/>
        </a:p>
      </dgm:t>
    </dgm:pt>
    <dgm:pt modelId="{9A3F8FB8-6021-4966-A76E-BB52D49CFF8E}" type="pres">
      <dgm:prSet presAssocID="{1DF82EDB-51B6-409E-8474-65B7CDDB59A5}" presName="CompostProcess" presStyleCnt="0">
        <dgm:presLayoutVars>
          <dgm:dir/>
          <dgm:resizeHandles val="exact"/>
        </dgm:presLayoutVars>
      </dgm:prSet>
      <dgm:spPr/>
    </dgm:pt>
    <dgm:pt modelId="{CE1F0311-AFE0-472A-B491-58694CB140EE}" type="pres">
      <dgm:prSet presAssocID="{1DF82EDB-51B6-409E-8474-65B7CDDB59A5}" presName="arrow" presStyleLbl="bgShp" presStyleIdx="0" presStyleCnt="1"/>
      <dgm:spPr/>
    </dgm:pt>
    <dgm:pt modelId="{3203809D-3D05-402E-BE13-43EF35E7CA67}" type="pres">
      <dgm:prSet presAssocID="{1DF82EDB-51B6-409E-8474-65B7CDDB59A5}" presName="linearProcess" presStyleCnt="0"/>
      <dgm:spPr/>
    </dgm:pt>
    <dgm:pt modelId="{5F50140F-8A9A-4BB1-9937-E8AEEAFF2CBA}" type="pres">
      <dgm:prSet presAssocID="{C2B2FD68-CA50-47E8-8257-93E1710724C8}" presName="textNode" presStyleLbl="node1" presStyleIdx="0" presStyleCnt="3" custScaleX="63630" custScaleY="89138" custLinFactX="-17620" custLinFactNeighborX="-100000" custLinFactNeighborY="0">
        <dgm:presLayoutVars>
          <dgm:bulletEnabled val="1"/>
        </dgm:presLayoutVars>
      </dgm:prSet>
      <dgm:spPr/>
    </dgm:pt>
    <dgm:pt modelId="{2D301678-332A-489E-8272-A6C28F5C3213}" type="pres">
      <dgm:prSet presAssocID="{52796E37-26C0-417C-9E7C-45135A360AEA}" presName="sibTrans" presStyleCnt="0"/>
      <dgm:spPr/>
    </dgm:pt>
    <dgm:pt modelId="{E73C9371-5FBB-4C2B-89BE-6102152967B1}" type="pres">
      <dgm:prSet presAssocID="{35774D32-4AEA-4B32-8A1C-6758B759BD99}" presName="textNode" presStyleLbl="node1" presStyleIdx="1" presStyleCnt="3" custScaleX="53046" custScaleY="86416" custLinFactX="-14085" custLinFactNeighborX="-100000" custLinFactNeighborY="0">
        <dgm:presLayoutVars>
          <dgm:bulletEnabled val="1"/>
        </dgm:presLayoutVars>
      </dgm:prSet>
      <dgm:spPr/>
    </dgm:pt>
    <dgm:pt modelId="{D67588AF-A95E-49FE-9359-00CB06FA2669}" type="pres">
      <dgm:prSet presAssocID="{B655F1FE-E7CC-47BC-9E8E-D4477336EFF7}" presName="sibTrans" presStyleCnt="0"/>
      <dgm:spPr/>
    </dgm:pt>
    <dgm:pt modelId="{8704F75B-FB3C-4931-B2C9-A4E2EC2226C8}" type="pres">
      <dgm:prSet presAssocID="{115C1EBA-A0CC-43B9-A928-A7FB50514B93}" presName="textNode" presStyleLbl="node1" presStyleIdx="2" presStyleCnt="3" custScaleX="108576" custScaleY="86870" custLinFactX="-12694" custLinFactNeighborX="-100000" custLinFactNeighborY="0">
        <dgm:presLayoutVars>
          <dgm:bulletEnabled val="1"/>
        </dgm:presLayoutVars>
      </dgm:prSet>
      <dgm:spPr/>
    </dgm:pt>
  </dgm:ptLst>
  <dgm:cxnLst>
    <dgm:cxn modelId="{DFEF4D0F-69BB-41D3-8431-A5BEFA57A026}" type="presOf" srcId="{35774D32-4AEA-4B32-8A1C-6758B759BD99}" destId="{E73C9371-5FBB-4C2B-89BE-6102152967B1}" srcOrd="0" destOrd="0" presId="urn:microsoft.com/office/officeart/2005/8/layout/hProcess9"/>
    <dgm:cxn modelId="{B9593819-D030-4D41-BBFE-AFB316058309}" type="presOf" srcId="{C2B2FD68-CA50-47E8-8257-93E1710724C8}" destId="{5F50140F-8A9A-4BB1-9937-E8AEEAFF2CBA}" srcOrd="0" destOrd="0" presId="urn:microsoft.com/office/officeart/2005/8/layout/hProcess9"/>
    <dgm:cxn modelId="{B87F87BD-3C4F-452D-9E34-DAEF4BC6BFB0}" type="presOf" srcId="{1DF82EDB-51B6-409E-8474-65B7CDDB59A5}" destId="{9A3F8FB8-6021-4966-A76E-BB52D49CFF8E}" srcOrd="0" destOrd="0" presId="urn:microsoft.com/office/officeart/2005/8/layout/hProcess9"/>
    <dgm:cxn modelId="{21A76FCF-32E6-4BD3-B644-7BF755818F35}" srcId="{1DF82EDB-51B6-409E-8474-65B7CDDB59A5}" destId="{C2B2FD68-CA50-47E8-8257-93E1710724C8}" srcOrd="0" destOrd="0" parTransId="{111F22AE-AE25-4A44-B3FB-4246ECCF7D12}" sibTransId="{52796E37-26C0-417C-9E7C-45135A360AEA}"/>
    <dgm:cxn modelId="{DD0373DC-6FEB-478D-9EAD-502E8A4AC3B1}" srcId="{1DF82EDB-51B6-409E-8474-65B7CDDB59A5}" destId="{115C1EBA-A0CC-43B9-A928-A7FB50514B93}" srcOrd="2" destOrd="0" parTransId="{4236E904-DAC0-419D-B551-0EFF9B252795}" sibTransId="{BAD42EC8-E327-4B41-80CD-BC3464CA6B51}"/>
    <dgm:cxn modelId="{CAE228EF-DDC0-4E81-83BB-D09279C073D3}" type="presOf" srcId="{115C1EBA-A0CC-43B9-A928-A7FB50514B93}" destId="{8704F75B-FB3C-4931-B2C9-A4E2EC2226C8}" srcOrd="0" destOrd="0" presId="urn:microsoft.com/office/officeart/2005/8/layout/hProcess9"/>
    <dgm:cxn modelId="{9D6F78FC-3581-469B-AEF5-D9955054FC40}" srcId="{1DF82EDB-51B6-409E-8474-65B7CDDB59A5}" destId="{35774D32-4AEA-4B32-8A1C-6758B759BD99}" srcOrd="1" destOrd="0" parTransId="{F51498F9-BDAB-4B9A-8A83-18A2CA731709}" sibTransId="{B655F1FE-E7CC-47BC-9E8E-D4477336EFF7}"/>
    <dgm:cxn modelId="{EAB557A7-9F33-46AD-8D9B-A79F2E8409D9}" type="presParOf" srcId="{9A3F8FB8-6021-4966-A76E-BB52D49CFF8E}" destId="{CE1F0311-AFE0-472A-B491-58694CB140EE}" srcOrd="0" destOrd="0" presId="urn:microsoft.com/office/officeart/2005/8/layout/hProcess9"/>
    <dgm:cxn modelId="{A1ADC87E-96DA-495C-9744-66946469E9B1}" type="presParOf" srcId="{9A3F8FB8-6021-4966-A76E-BB52D49CFF8E}" destId="{3203809D-3D05-402E-BE13-43EF35E7CA67}" srcOrd="1" destOrd="0" presId="urn:microsoft.com/office/officeart/2005/8/layout/hProcess9"/>
    <dgm:cxn modelId="{AE682613-C58D-4921-A3E0-C0A56817F0CC}" type="presParOf" srcId="{3203809D-3D05-402E-BE13-43EF35E7CA67}" destId="{5F50140F-8A9A-4BB1-9937-E8AEEAFF2CBA}" srcOrd="0" destOrd="0" presId="urn:microsoft.com/office/officeart/2005/8/layout/hProcess9"/>
    <dgm:cxn modelId="{F13A201A-6A39-4CCE-A984-7A4A23CFC67D}" type="presParOf" srcId="{3203809D-3D05-402E-BE13-43EF35E7CA67}" destId="{2D301678-332A-489E-8272-A6C28F5C3213}" srcOrd="1" destOrd="0" presId="urn:microsoft.com/office/officeart/2005/8/layout/hProcess9"/>
    <dgm:cxn modelId="{E9218397-90E0-447A-A14D-8C512C156B5B}" type="presParOf" srcId="{3203809D-3D05-402E-BE13-43EF35E7CA67}" destId="{E73C9371-5FBB-4C2B-89BE-6102152967B1}" srcOrd="2" destOrd="0" presId="urn:microsoft.com/office/officeart/2005/8/layout/hProcess9"/>
    <dgm:cxn modelId="{0955FA63-99F5-40DD-9D21-3589FA7EA008}" type="presParOf" srcId="{3203809D-3D05-402E-BE13-43EF35E7CA67}" destId="{D67588AF-A95E-49FE-9359-00CB06FA2669}" srcOrd="3" destOrd="0" presId="urn:microsoft.com/office/officeart/2005/8/layout/hProcess9"/>
    <dgm:cxn modelId="{C9692519-73DB-407E-9B8E-5B1F724C223F}" type="presParOf" srcId="{3203809D-3D05-402E-BE13-43EF35E7CA67}" destId="{8704F75B-FB3C-4931-B2C9-A4E2EC2226C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32B50-43FC-40CE-A144-B91069A334F9}">
      <dsp:nvSpPr>
        <dsp:cNvPr id="0" name=""/>
        <dsp:cNvSpPr/>
      </dsp:nvSpPr>
      <dsp:spPr>
        <a:xfrm>
          <a:off x="0" y="89119"/>
          <a:ext cx="5453160" cy="776514"/>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dirty="0"/>
            <a:t>1712 : Meldpunt geweld- misbruik en kindermishandeling</a:t>
          </a:r>
          <a:endParaRPr lang="en-US" sz="1400" kern="1200" dirty="0"/>
        </a:p>
      </dsp:txBody>
      <dsp:txXfrm>
        <a:off x="37906" y="127025"/>
        <a:ext cx="5377348" cy="700702"/>
      </dsp:txXfrm>
    </dsp:sp>
    <dsp:sp modelId="{913DBD1D-E492-4967-B991-4F5F8A2D1017}">
      <dsp:nvSpPr>
        <dsp:cNvPr id="0" name=""/>
        <dsp:cNvSpPr/>
      </dsp:nvSpPr>
      <dsp:spPr>
        <a:xfrm>
          <a:off x="0" y="905954"/>
          <a:ext cx="5453160" cy="776514"/>
        </a:xfrm>
        <a:prstGeom prst="roundRect">
          <a:avLst/>
        </a:prstGeom>
        <a:solidFill>
          <a:schemeClr val="accent1">
            <a:shade val="50000"/>
            <a:hueOff val="95187"/>
            <a:satOff val="-1233"/>
            <a:lumOff val="12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dirty="0"/>
            <a:t>Huisarts</a:t>
          </a:r>
          <a:endParaRPr lang="en-US" sz="1400" kern="1200" dirty="0"/>
        </a:p>
      </dsp:txBody>
      <dsp:txXfrm>
        <a:off x="37906" y="943860"/>
        <a:ext cx="5377348" cy="700702"/>
      </dsp:txXfrm>
    </dsp:sp>
    <dsp:sp modelId="{3C8F87A0-B3D0-43D1-9E6C-A42CC4191752}">
      <dsp:nvSpPr>
        <dsp:cNvPr id="0" name=""/>
        <dsp:cNvSpPr/>
      </dsp:nvSpPr>
      <dsp:spPr>
        <a:xfrm>
          <a:off x="0" y="1722788"/>
          <a:ext cx="5453160" cy="776514"/>
        </a:xfrm>
        <a:prstGeom prst="roundRect">
          <a:avLst/>
        </a:prstGeom>
        <a:solidFill>
          <a:schemeClr val="accent1">
            <a:shade val="50000"/>
            <a:hueOff val="190374"/>
            <a:satOff val="-2466"/>
            <a:lumOff val="24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dirty="0"/>
            <a:t>CAW </a:t>
          </a:r>
          <a:endParaRPr lang="en-US" sz="1400" kern="1200" dirty="0"/>
        </a:p>
      </dsp:txBody>
      <dsp:txXfrm>
        <a:off x="37906" y="1760694"/>
        <a:ext cx="5377348" cy="700702"/>
      </dsp:txXfrm>
    </dsp:sp>
    <dsp:sp modelId="{22E17EC7-C399-4C38-97D1-BC081DEFFF4F}">
      <dsp:nvSpPr>
        <dsp:cNvPr id="0" name=""/>
        <dsp:cNvSpPr/>
      </dsp:nvSpPr>
      <dsp:spPr>
        <a:xfrm>
          <a:off x="0" y="2539622"/>
          <a:ext cx="5453160" cy="776514"/>
        </a:xfrm>
        <a:prstGeom prst="roundRect">
          <a:avLst/>
        </a:prstGeom>
        <a:solidFill>
          <a:schemeClr val="accent1">
            <a:shade val="50000"/>
            <a:hueOff val="285561"/>
            <a:satOff val="-3699"/>
            <a:lumOff val="36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dirty="0"/>
            <a:t>Politie bij dringende situaties dag en nacht via 101</a:t>
          </a:r>
          <a:endParaRPr lang="en-US" sz="1400" kern="1200" dirty="0"/>
        </a:p>
      </dsp:txBody>
      <dsp:txXfrm>
        <a:off x="37906" y="2577528"/>
        <a:ext cx="5377348" cy="700702"/>
      </dsp:txXfrm>
    </dsp:sp>
    <dsp:sp modelId="{B9CD41DF-A7FD-4E15-9565-A894F51E2F00}">
      <dsp:nvSpPr>
        <dsp:cNvPr id="0" name=""/>
        <dsp:cNvSpPr/>
      </dsp:nvSpPr>
      <dsp:spPr>
        <a:xfrm>
          <a:off x="0" y="3356457"/>
          <a:ext cx="5453160" cy="776514"/>
        </a:xfrm>
        <a:prstGeom prst="roundRect">
          <a:avLst/>
        </a:prstGeom>
        <a:solidFill>
          <a:schemeClr val="accent1">
            <a:shade val="50000"/>
            <a:hueOff val="285561"/>
            <a:satOff val="-3699"/>
            <a:lumOff val="36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dirty="0"/>
            <a:t>App ‘112 BE’ : inroepen ziekenwagen of politie –exacte plaatsbepaling van wie de noodcentrale probeert te bereiken + mogelijkheid om extra info te vermelden </a:t>
          </a:r>
          <a:endParaRPr lang="en-US" sz="1400" kern="1200" dirty="0"/>
        </a:p>
      </dsp:txBody>
      <dsp:txXfrm>
        <a:off x="37906" y="3394363"/>
        <a:ext cx="5377348" cy="700702"/>
      </dsp:txXfrm>
    </dsp:sp>
    <dsp:sp modelId="{FA3A7E6F-ACE8-4BFF-A7C2-F4866328FE6E}">
      <dsp:nvSpPr>
        <dsp:cNvPr id="0" name=""/>
        <dsp:cNvSpPr/>
      </dsp:nvSpPr>
      <dsp:spPr>
        <a:xfrm>
          <a:off x="0" y="4138878"/>
          <a:ext cx="5453160" cy="776514"/>
        </a:xfrm>
        <a:prstGeom prst="roundRect">
          <a:avLst/>
        </a:prstGeom>
        <a:solidFill>
          <a:schemeClr val="accent1">
            <a:shade val="50000"/>
            <a:hueOff val="190374"/>
            <a:satOff val="-2466"/>
            <a:lumOff val="24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Tele-</a:t>
          </a:r>
          <a:r>
            <a:rPr lang="en-US" sz="1400" kern="1200" dirty="0" err="1"/>
            <a:t>onthaal</a:t>
          </a:r>
          <a:r>
            <a:rPr lang="en-US" sz="1400" kern="1200" dirty="0"/>
            <a:t> 106</a:t>
          </a:r>
        </a:p>
      </dsp:txBody>
      <dsp:txXfrm>
        <a:off x="37906" y="4176784"/>
        <a:ext cx="5377348" cy="700702"/>
      </dsp:txXfrm>
    </dsp:sp>
    <dsp:sp modelId="{D248C86F-8290-4B65-9F22-E2BED1D12633}">
      <dsp:nvSpPr>
        <dsp:cNvPr id="0" name=""/>
        <dsp:cNvSpPr/>
      </dsp:nvSpPr>
      <dsp:spPr>
        <a:xfrm>
          <a:off x="0" y="4990125"/>
          <a:ext cx="5453160" cy="776514"/>
        </a:xfrm>
        <a:prstGeom prst="roundRect">
          <a:avLst/>
        </a:prstGeom>
        <a:solidFill>
          <a:schemeClr val="accent1">
            <a:shade val="50000"/>
            <a:hueOff val="95187"/>
            <a:satOff val="-1233"/>
            <a:lumOff val="12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Veilig</a:t>
          </a:r>
          <a:r>
            <a:rPr lang="en-US" sz="1400" kern="1200" dirty="0"/>
            <a:t> Huis : consult </a:t>
          </a:r>
        </a:p>
      </dsp:txBody>
      <dsp:txXfrm>
        <a:off x="37906" y="5028031"/>
        <a:ext cx="5377348" cy="700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F27C6-09F7-446E-A984-450AD48D42F9}">
      <dsp:nvSpPr>
        <dsp:cNvPr id="0" name=""/>
        <dsp:cNvSpPr/>
      </dsp:nvSpPr>
      <dsp:spPr>
        <a:xfrm>
          <a:off x="0" y="806257"/>
          <a:ext cx="2780999" cy="17659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F93155C-747D-473A-9056-DCC7654A96DE}">
      <dsp:nvSpPr>
        <dsp:cNvPr id="0" name=""/>
        <dsp:cNvSpPr/>
      </dsp:nvSpPr>
      <dsp:spPr>
        <a:xfrm>
          <a:off x="309000" y="1099807"/>
          <a:ext cx="2780999" cy="17659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Er is sprake van een verhoogd risico op herhaald </a:t>
          </a:r>
          <a:r>
            <a:rPr lang="nl-BE" sz="1500" kern="1200" dirty="0" err="1"/>
            <a:t>intrafamiliaal</a:t>
          </a:r>
          <a:r>
            <a:rPr lang="nl-BE" sz="1500" kern="1200" dirty="0"/>
            <a:t> geweld waarbij de fysieke of psychische integriteit van een of meer leden van het cliëntsysteem in het gedrang dreigt te komen</a:t>
          </a:r>
        </a:p>
      </dsp:txBody>
      <dsp:txXfrm>
        <a:off x="360722" y="1151529"/>
        <a:ext cx="2677555" cy="1662491"/>
      </dsp:txXfrm>
    </dsp:sp>
    <dsp:sp modelId="{BDEC3DEB-93F1-4120-984E-7C7E7AF9CB54}">
      <dsp:nvSpPr>
        <dsp:cNvPr id="0" name=""/>
        <dsp:cNvSpPr/>
      </dsp:nvSpPr>
      <dsp:spPr>
        <a:xfrm>
          <a:off x="3399000" y="806257"/>
          <a:ext cx="2780999" cy="17659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B544303-5C47-4368-AB07-655FCCBFDD57}">
      <dsp:nvSpPr>
        <dsp:cNvPr id="0" name=""/>
        <dsp:cNvSpPr/>
      </dsp:nvSpPr>
      <dsp:spPr>
        <a:xfrm>
          <a:off x="3707999" y="1099807"/>
          <a:ext cx="2780999" cy="17659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 Intersectorale infodeling en casusoverleg tussen kernpartners is noodzakelijk om de cyclus van </a:t>
          </a:r>
          <a:r>
            <a:rPr lang="nl-BE" sz="1500" kern="1200" dirty="0" err="1"/>
            <a:t>intrafamiliaal</a:t>
          </a:r>
          <a:r>
            <a:rPr lang="nl-BE" sz="1500" kern="1200" dirty="0"/>
            <a:t> geweld te doorbreken.</a:t>
          </a:r>
        </a:p>
      </dsp:txBody>
      <dsp:txXfrm>
        <a:off x="3759721" y="1151529"/>
        <a:ext cx="2677555" cy="1662491"/>
      </dsp:txXfrm>
    </dsp:sp>
    <dsp:sp modelId="{F4B17711-A9FE-4A56-BB43-400D592EF77C}">
      <dsp:nvSpPr>
        <dsp:cNvPr id="0" name=""/>
        <dsp:cNvSpPr/>
      </dsp:nvSpPr>
      <dsp:spPr>
        <a:xfrm>
          <a:off x="6797999" y="806257"/>
          <a:ext cx="2780999" cy="17659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3433A4A-4ABE-4E69-9C75-1FDD4A55B2B9}">
      <dsp:nvSpPr>
        <dsp:cNvPr id="0" name=""/>
        <dsp:cNvSpPr/>
      </dsp:nvSpPr>
      <dsp:spPr>
        <a:xfrm>
          <a:off x="7107000" y="1099807"/>
          <a:ext cx="2780999" cy="17659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 Er is nood aan een afgestemd traject tussen de kernpartners om de cyclus van IFG te doorbreken</a:t>
          </a:r>
        </a:p>
      </dsp:txBody>
      <dsp:txXfrm>
        <a:off x="7158722" y="1151529"/>
        <a:ext cx="2677555" cy="1662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F2033-09E9-424C-9C8A-9826D6437728}">
      <dsp:nvSpPr>
        <dsp:cNvPr id="0" name=""/>
        <dsp:cNvSpPr/>
      </dsp:nvSpPr>
      <dsp:spPr>
        <a:xfrm>
          <a:off x="221579" y="265565"/>
          <a:ext cx="5196588" cy="16239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9945"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kern="1200" dirty="0"/>
            <a:t>Kennismaking</a:t>
          </a:r>
        </a:p>
      </dsp:txBody>
      <dsp:txXfrm>
        <a:off x="221579" y="265565"/>
        <a:ext cx="5196588" cy="1623934"/>
      </dsp:txXfrm>
    </dsp:sp>
    <dsp:sp modelId="{237028AF-D951-4DE1-9371-24005CFE24A4}">
      <dsp:nvSpPr>
        <dsp:cNvPr id="0" name=""/>
        <dsp:cNvSpPr/>
      </dsp:nvSpPr>
      <dsp:spPr>
        <a:xfrm>
          <a:off x="5055" y="30997"/>
          <a:ext cx="1136753" cy="17051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50F392-849D-4399-813E-EC7646A7398E}">
      <dsp:nvSpPr>
        <dsp:cNvPr id="0" name=""/>
        <dsp:cNvSpPr/>
      </dsp:nvSpPr>
      <dsp:spPr>
        <a:xfrm>
          <a:off x="5829257" y="265565"/>
          <a:ext cx="5196588" cy="16239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9945"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kern="1200" dirty="0"/>
            <a:t>Vraagverduidelijking</a:t>
          </a:r>
        </a:p>
      </dsp:txBody>
      <dsp:txXfrm>
        <a:off x="5829257" y="265565"/>
        <a:ext cx="5196588" cy="1623934"/>
      </dsp:txXfrm>
    </dsp:sp>
    <dsp:sp modelId="{3E14CC6F-0169-4799-B66A-A816A58A8FA0}">
      <dsp:nvSpPr>
        <dsp:cNvPr id="0" name=""/>
        <dsp:cNvSpPr/>
      </dsp:nvSpPr>
      <dsp:spPr>
        <a:xfrm>
          <a:off x="5612733" y="30997"/>
          <a:ext cx="1136753" cy="17051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CD31F5-2EF8-4CE2-A27F-3A48586634AD}">
      <dsp:nvSpPr>
        <dsp:cNvPr id="0" name=""/>
        <dsp:cNvSpPr/>
      </dsp:nvSpPr>
      <dsp:spPr>
        <a:xfrm>
          <a:off x="3025418" y="2309917"/>
          <a:ext cx="5196588" cy="16239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9945"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kern="1200" dirty="0"/>
            <a:t>Opmaak plan van aanpak</a:t>
          </a:r>
        </a:p>
      </dsp:txBody>
      <dsp:txXfrm>
        <a:off x="3025418" y="2309917"/>
        <a:ext cx="5196588" cy="1623934"/>
      </dsp:txXfrm>
    </dsp:sp>
    <dsp:sp modelId="{A09E76B0-0B1A-44A6-A2F0-933C0E219746}">
      <dsp:nvSpPr>
        <dsp:cNvPr id="0" name=""/>
        <dsp:cNvSpPr/>
      </dsp:nvSpPr>
      <dsp:spPr>
        <a:xfrm>
          <a:off x="2808894" y="2075349"/>
          <a:ext cx="1136753" cy="170513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85548-6928-4DB7-926E-D590B4B97B6A}">
      <dsp:nvSpPr>
        <dsp:cNvPr id="0" name=""/>
        <dsp:cNvSpPr/>
      </dsp:nvSpPr>
      <dsp:spPr>
        <a:xfrm>
          <a:off x="11565" y="538028"/>
          <a:ext cx="4165697" cy="2499418"/>
        </a:xfrm>
        <a:prstGeom prst="rect">
          <a:avLst/>
        </a:prstGeom>
        <a:solidFill>
          <a:schemeClr val="accent1">
            <a:hueOff val="0"/>
            <a:satOff val="0"/>
            <a:lumOff val="0"/>
            <a:satMod val="103000"/>
            <a:lumMod val="102000"/>
            <a:tint val="94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In pilootzones: </a:t>
          </a:r>
        </a:p>
        <a:p>
          <a:pPr marL="0" lvl="0" indent="0" algn="ctr" defTabSz="889000">
            <a:lnSpc>
              <a:spcPct val="90000"/>
            </a:lnSpc>
            <a:spcBef>
              <a:spcPct val="0"/>
            </a:spcBef>
            <a:spcAft>
              <a:spcPct val="35000"/>
            </a:spcAft>
            <a:buNone/>
          </a:pPr>
          <a:r>
            <a:rPr lang="nl-BE" sz="2000" kern="1200" dirty="0"/>
            <a:t>Spoor 2 dossiers kunnen opgenomen worden in pilootregio’s waar Spoor 2 casusregisseurs door lokale besturen gefinancierd worden. </a:t>
          </a:r>
          <a:endParaRPr lang="en-US" sz="2000" kern="1200" dirty="0"/>
        </a:p>
      </dsp:txBody>
      <dsp:txXfrm>
        <a:off x="11565" y="538028"/>
        <a:ext cx="4165697" cy="2499418"/>
      </dsp:txXfrm>
    </dsp:sp>
    <dsp:sp modelId="{AF61844E-3D72-49AB-8B29-47FE5D92C5D5}">
      <dsp:nvSpPr>
        <dsp:cNvPr id="0" name=""/>
        <dsp:cNvSpPr/>
      </dsp:nvSpPr>
      <dsp:spPr>
        <a:xfrm>
          <a:off x="4539136" y="538028"/>
          <a:ext cx="4165697" cy="2499418"/>
        </a:xfrm>
        <a:prstGeom prst="rect">
          <a:avLst/>
        </a:prstGeom>
        <a:solidFill>
          <a:schemeClr val="accent1">
            <a:hueOff val="0"/>
            <a:satOff val="0"/>
            <a:lumOff val="0"/>
            <a:satMod val="103000"/>
            <a:lumMod val="102000"/>
            <a:tint val="94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In niet-pilootzones: </a:t>
          </a:r>
        </a:p>
        <a:p>
          <a:pPr marL="0" lvl="0" indent="0" algn="ctr" defTabSz="889000">
            <a:lnSpc>
              <a:spcPct val="90000"/>
            </a:lnSpc>
            <a:spcBef>
              <a:spcPct val="0"/>
            </a:spcBef>
            <a:spcAft>
              <a:spcPct val="35000"/>
            </a:spcAft>
            <a:buNone/>
          </a:pPr>
          <a:r>
            <a:rPr lang="nl-BE" sz="2000" kern="1200" dirty="0"/>
            <a:t>geen aanbod voor Spoor 2 dossiers </a:t>
          </a:r>
          <a:endParaRPr lang="en-US" sz="2000" kern="1200" dirty="0"/>
        </a:p>
      </dsp:txBody>
      <dsp:txXfrm>
        <a:off x="4539136" y="538028"/>
        <a:ext cx="4165697" cy="2499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C099B-131B-4699-869D-2EF22913BAAF}">
      <dsp:nvSpPr>
        <dsp:cNvPr id="0" name=""/>
        <dsp:cNvSpPr/>
      </dsp:nvSpPr>
      <dsp:spPr>
        <a:xfrm>
          <a:off x="45" y="192980"/>
          <a:ext cx="4317478"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BE" sz="2200" kern="1200" dirty="0"/>
            <a:t>Doelgroep: gezinnen uit balans</a:t>
          </a:r>
        </a:p>
      </dsp:txBody>
      <dsp:txXfrm>
        <a:off x="45" y="192980"/>
        <a:ext cx="4317478" cy="633600"/>
      </dsp:txXfrm>
    </dsp:sp>
    <dsp:sp modelId="{FF2D8243-184C-4DC6-8A04-E99FC05E9439}">
      <dsp:nvSpPr>
        <dsp:cNvPr id="0" name=""/>
        <dsp:cNvSpPr/>
      </dsp:nvSpPr>
      <dsp:spPr>
        <a:xfrm>
          <a:off x="45" y="826580"/>
          <a:ext cx="4317478" cy="31704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NL" sz="2200" kern="1200" dirty="0"/>
            <a:t>Geen tot beperkte hulpverleningsgeschiedenis</a:t>
          </a:r>
          <a:endParaRPr lang="nl-BE" sz="2200" kern="1200" dirty="0"/>
        </a:p>
        <a:p>
          <a:pPr marL="228600" lvl="1" indent="-228600" algn="l" defTabSz="977900">
            <a:lnSpc>
              <a:spcPct val="90000"/>
            </a:lnSpc>
            <a:spcBef>
              <a:spcPct val="0"/>
            </a:spcBef>
            <a:spcAft>
              <a:spcPct val="15000"/>
            </a:spcAft>
            <a:buChar char="•"/>
          </a:pPr>
          <a:r>
            <a:rPr lang="nl-NL" sz="2200" kern="1200" dirty="0"/>
            <a:t>Beperkt traject en praktische handvaten aanbieden is vaak voldoende om gezinnen terug op weg te krijgen</a:t>
          </a:r>
          <a:endParaRPr lang="en-US" sz="2200" kern="1200" dirty="0"/>
        </a:p>
        <a:p>
          <a:pPr marL="228600" lvl="1" indent="-228600" algn="l" defTabSz="977900">
            <a:lnSpc>
              <a:spcPct val="90000"/>
            </a:lnSpc>
            <a:spcBef>
              <a:spcPct val="0"/>
            </a:spcBef>
            <a:spcAft>
              <a:spcPct val="15000"/>
            </a:spcAft>
            <a:buChar char="•"/>
          </a:pPr>
          <a:r>
            <a:rPr lang="en-US" sz="2200" kern="1200" dirty="0" err="1"/>
            <a:t>Minimale</a:t>
          </a:r>
          <a:r>
            <a:rPr lang="en-US" sz="2200" kern="1200" dirty="0"/>
            <a:t> </a:t>
          </a:r>
          <a:r>
            <a:rPr lang="en-US" sz="2200" kern="1200" dirty="0" err="1"/>
            <a:t>bereidheid</a:t>
          </a:r>
          <a:r>
            <a:rPr lang="en-US" sz="2200" kern="1200" dirty="0"/>
            <a:t> om </a:t>
          </a:r>
          <a:r>
            <a:rPr lang="en-US" sz="2200" kern="1200" dirty="0" err="1"/>
            <a:t>aan</a:t>
          </a:r>
          <a:r>
            <a:rPr lang="en-US" sz="2200" kern="1200" dirty="0"/>
            <a:t> de slag </a:t>
          </a:r>
          <a:r>
            <a:rPr lang="en-US" sz="2200" kern="1200" dirty="0" err="1"/>
            <a:t>te</a:t>
          </a:r>
          <a:r>
            <a:rPr lang="en-US" sz="2200" kern="1200" dirty="0"/>
            <a:t> </a:t>
          </a:r>
          <a:r>
            <a:rPr lang="en-US" sz="2200" kern="1200" dirty="0" err="1"/>
            <a:t>gaan</a:t>
          </a:r>
          <a:r>
            <a:rPr lang="en-US" sz="2200" kern="1200" dirty="0"/>
            <a:t> </a:t>
          </a:r>
        </a:p>
      </dsp:txBody>
      <dsp:txXfrm>
        <a:off x="45" y="826580"/>
        <a:ext cx="4317478" cy="3170475"/>
      </dsp:txXfrm>
    </dsp:sp>
    <dsp:sp modelId="{22C4E50B-D0F7-4A63-96FD-4756AB65EE86}">
      <dsp:nvSpPr>
        <dsp:cNvPr id="0" name=""/>
        <dsp:cNvSpPr/>
      </dsp:nvSpPr>
      <dsp:spPr>
        <a:xfrm>
          <a:off x="4921970" y="192980"/>
          <a:ext cx="4317478"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BE" sz="2200" kern="1200" dirty="0"/>
            <a:t>Wat?</a:t>
          </a:r>
        </a:p>
      </dsp:txBody>
      <dsp:txXfrm>
        <a:off x="4921970" y="192980"/>
        <a:ext cx="4317478" cy="633600"/>
      </dsp:txXfrm>
    </dsp:sp>
    <dsp:sp modelId="{5CE96131-3AFD-4F4D-A7B4-9B8BEDA6632B}">
      <dsp:nvSpPr>
        <dsp:cNvPr id="0" name=""/>
        <dsp:cNvSpPr/>
      </dsp:nvSpPr>
      <dsp:spPr>
        <a:xfrm>
          <a:off x="4921970" y="826580"/>
          <a:ext cx="4317478" cy="31704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NL" sz="2200" kern="1200" dirty="0"/>
            <a:t>Focus op veiligheid, verhelderen en analyseren van bestaande (hulp)vragen, waarna warm wordt doorverwezen en beperkt opgevolgd wordt</a:t>
          </a:r>
          <a:endParaRPr lang="nl-BE" sz="2200" kern="1200" dirty="0"/>
        </a:p>
        <a:p>
          <a:pPr marL="228600" lvl="1" indent="-228600" algn="l" defTabSz="977900">
            <a:lnSpc>
              <a:spcPct val="90000"/>
            </a:lnSpc>
            <a:spcBef>
              <a:spcPct val="0"/>
            </a:spcBef>
            <a:spcAft>
              <a:spcPct val="15000"/>
            </a:spcAft>
            <a:buChar char="•"/>
          </a:pPr>
          <a:r>
            <a:rPr lang="nl-NL" sz="2200" kern="1200"/>
            <a:t>Intersectoraal overleg is altijd een mogelijkheid! </a:t>
          </a:r>
          <a:endParaRPr lang="en-US" sz="2200" kern="1200" dirty="0"/>
        </a:p>
        <a:p>
          <a:pPr marL="228600" lvl="1" indent="-228600" algn="l" defTabSz="977900">
            <a:lnSpc>
              <a:spcPct val="90000"/>
            </a:lnSpc>
            <a:spcBef>
              <a:spcPct val="0"/>
            </a:spcBef>
            <a:spcAft>
              <a:spcPct val="15000"/>
            </a:spcAft>
            <a:buChar char="•"/>
          </a:pPr>
          <a:r>
            <a:rPr lang="nl-NL" sz="2200" kern="1200" dirty="0"/>
            <a:t>Trajecten van ongeveer 4-6 maanden</a:t>
          </a:r>
          <a:endParaRPr lang="en-US" sz="2200" kern="1200" dirty="0"/>
        </a:p>
      </dsp:txBody>
      <dsp:txXfrm>
        <a:off x="4921970" y="826580"/>
        <a:ext cx="4317478" cy="3170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C099B-131B-4699-869D-2EF22913BAAF}">
      <dsp:nvSpPr>
        <dsp:cNvPr id="0" name=""/>
        <dsp:cNvSpPr/>
      </dsp:nvSpPr>
      <dsp:spPr>
        <a:xfrm>
          <a:off x="45" y="59483"/>
          <a:ext cx="4317478" cy="11119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NL" sz="2200" kern="1200" dirty="0"/>
            <a:t>Doelgroep = </a:t>
          </a:r>
          <a:r>
            <a:rPr lang="nl-NL" sz="2200" b="1" kern="1200" dirty="0"/>
            <a:t>gezinnen met een zware/complexe IFG - problematiek</a:t>
          </a:r>
          <a:endParaRPr lang="nl-BE" sz="2200" kern="1200" dirty="0"/>
        </a:p>
      </dsp:txBody>
      <dsp:txXfrm>
        <a:off x="45" y="59483"/>
        <a:ext cx="4317478" cy="1111958"/>
      </dsp:txXfrm>
    </dsp:sp>
    <dsp:sp modelId="{FF2D8243-184C-4DC6-8A04-E99FC05E9439}">
      <dsp:nvSpPr>
        <dsp:cNvPr id="0" name=""/>
        <dsp:cNvSpPr/>
      </dsp:nvSpPr>
      <dsp:spPr>
        <a:xfrm>
          <a:off x="45" y="1171442"/>
          <a:ext cx="4317478" cy="29591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nl-NL" sz="2200" kern="1200" dirty="0">
              <a:latin typeface="+mj-lt"/>
            </a:rPr>
            <a:t>Intensieve casusregie door spoor 3 casusregisseurs (gefinancierd door Vlaamse overheid) </a:t>
          </a:r>
          <a:endParaRPr lang="nl-BE" sz="2200" kern="1200" dirty="0">
            <a:latin typeface="+mj-lt"/>
          </a:endParaRPr>
        </a:p>
        <a:p>
          <a:pPr marL="228600" lvl="1" indent="-228600" algn="l" defTabSz="977900">
            <a:lnSpc>
              <a:spcPct val="90000"/>
            </a:lnSpc>
            <a:spcBef>
              <a:spcPct val="0"/>
            </a:spcBef>
            <a:spcAft>
              <a:spcPct val="15000"/>
            </a:spcAft>
            <a:buFont typeface="Arial" panose="020B0604020202020204" pitchFamily="34" charset="0"/>
            <a:buChar char="•"/>
          </a:pPr>
          <a:r>
            <a:rPr lang="nl-BE" sz="2200" kern="1200" dirty="0">
              <a:latin typeface="+mj-lt"/>
            </a:rPr>
            <a:t>Er zijn vaak al verschillende diensten betrokken geweest </a:t>
          </a:r>
        </a:p>
        <a:p>
          <a:pPr marL="228600" lvl="1" indent="-228600" algn="l" defTabSz="977900">
            <a:lnSpc>
              <a:spcPct val="90000"/>
            </a:lnSpc>
            <a:spcBef>
              <a:spcPct val="0"/>
            </a:spcBef>
            <a:spcAft>
              <a:spcPct val="15000"/>
            </a:spcAft>
            <a:buFont typeface="Arial" panose="020B0604020202020204" pitchFamily="34" charset="0"/>
            <a:buChar char="•"/>
          </a:pPr>
          <a:r>
            <a:rPr lang="nl-BE" sz="2200" kern="1200" dirty="0">
              <a:latin typeface="+mj-lt"/>
            </a:rPr>
            <a:t>Cliënten zijn vaak </a:t>
          </a:r>
          <a:r>
            <a:rPr lang="nl-BE" sz="2200" kern="1200" dirty="0" err="1">
              <a:latin typeface="+mj-lt"/>
            </a:rPr>
            <a:t>zorgmijdend</a:t>
          </a:r>
          <a:r>
            <a:rPr lang="nl-BE" sz="2200" kern="1200" dirty="0">
              <a:latin typeface="+mj-lt"/>
            </a:rPr>
            <a:t> </a:t>
          </a:r>
        </a:p>
        <a:p>
          <a:pPr marL="228600" lvl="1" indent="-228600" algn="l" defTabSz="977900">
            <a:lnSpc>
              <a:spcPct val="90000"/>
            </a:lnSpc>
            <a:spcBef>
              <a:spcPct val="0"/>
            </a:spcBef>
            <a:spcAft>
              <a:spcPct val="15000"/>
            </a:spcAft>
            <a:buFont typeface="Arial" panose="020B0604020202020204" pitchFamily="34" charset="0"/>
            <a:buChar char="•"/>
          </a:pPr>
          <a:r>
            <a:rPr lang="nl-BE" sz="2200" kern="1200" dirty="0">
              <a:latin typeface="+mj-lt"/>
            </a:rPr>
            <a:t>Voortzetting van de vroegere </a:t>
          </a:r>
          <a:r>
            <a:rPr lang="nl-BE" sz="2200" kern="1200" dirty="0" err="1">
              <a:latin typeface="+mj-lt"/>
            </a:rPr>
            <a:t>ketenaanpak</a:t>
          </a:r>
          <a:r>
            <a:rPr lang="nl-BE" sz="2200" kern="1200" dirty="0">
              <a:latin typeface="+mj-lt"/>
            </a:rPr>
            <a:t> </a:t>
          </a:r>
        </a:p>
      </dsp:txBody>
      <dsp:txXfrm>
        <a:off x="45" y="1171442"/>
        <a:ext cx="4317478" cy="2959110"/>
      </dsp:txXfrm>
    </dsp:sp>
    <dsp:sp modelId="{22C4E50B-D0F7-4A63-96FD-4756AB65EE86}">
      <dsp:nvSpPr>
        <dsp:cNvPr id="0" name=""/>
        <dsp:cNvSpPr/>
      </dsp:nvSpPr>
      <dsp:spPr>
        <a:xfrm>
          <a:off x="4921970" y="59483"/>
          <a:ext cx="4317478" cy="11119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BE" sz="2200" kern="1200" dirty="0"/>
            <a:t>Wat?</a:t>
          </a:r>
        </a:p>
      </dsp:txBody>
      <dsp:txXfrm>
        <a:off x="4921970" y="59483"/>
        <a:ext cx="4317478" cy="1111958"/>
      </dsp:txXfrm>
    </dsp:sp>
    <dsp:sp modelId="{5CE96131-3AFD-4F4D-A7B4-9B8BEDA6632B}">
      <dsp:nvSpPr>
        <dsp:cNvPr id="0" name=""/>
        <dsp:cNvSpPr/>
      </dsp:nvSpPr>
      <dsp:spPr>
        <a:xfrm>
          <a:off x="4921970" y="1171442"/>
          <a:ext cx="4317478" cy="29591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BE" sz="2200" kern="1200" dirty="0"/>
            <a:t>Focus op veiligheid </a:t>
          </a:r>
        </a:p>
        <a:p>
          <a:pPr marL="228600" lvl="1" indent="-228600" algn="l" defTabSz="977900">
            <a:lnSpc>
              <a:spcPct val="90000"/>
            </a:lnSpc>
            <a:spcBef>
              <a:spcPct val="0"/>
            </a:spcBef>
            <a:spcAft>
              <a:spcPct val="15000"/>
            </a:spcAft>
            <a:buChar char="•"/>
          </a:pPr>
          <a:r>
            <a:rPr lang="nl-BE" sz="2200" kern="1200" dirty="0"/>
            <a:t>Aanklampende opvolging en coördinatie van lopende hulpverlening </a:t>
          </a:r>
        </a:p>
        <a:p>
          <a:pPr marL="228600" lvl="1" indent="-228600" algn="l" defTabSz="977900">
            <a:lnSpc>
              <a:spcPct val="90000"/>
            </a:lnSpc>
            <a:spcBef>
              <a:spcPct val="0"/>
            </a:spcBef>
            <a:spcAft>
              <a:spcPct val="15000"/>
            </a:spcAft>
            <a:buChar char="•"/>
          </a:pPr>
          <a:r>
            <a:rPr lang="nl-BE" sz="2200" kern="1200" dirty="0"/>
            <a:t>Intersectorale infodeling, overleg en afstemming</a:t>
          </a:r>
        </a:p>
        <a:p>
          <a:pPr marL="228600" lvl="1" indent="-228600" algn="l" defTabSz="977900">
            <a:lnSpc>
              <a:spcPct val="90000"/>
            </a:lnSpc>
            <a:spcBef>
              <a:spcPct val="0"/>
            </a:spcBef>
            <a:spcAft>
              <a:spcPct val="15000"/>
            </a:spcAft>
            <a:buChar char="•"/>
          </a:pPr>
          <a:r>
            <a:rPr lang="en-US" sz="2200" kern="1200" dirty="0" err="1"/>
            <a:t>Langdurige</a:t>
          </a:r>
          <a:r>
            <a:rPr lang="en-US" sz="2200" kern="1200" dirty="0"/>
            <a:t> </a:t>
          </a:r>
          <a:r>
            <a:rPr lang="en-US" sz="2200" kern="1200" dirty="0" err="1"/>
            <a:t>trajecten</a:t>
          </a:r>
          <a:r>
            <a:rPr lang="en-US" sz="2200" kern="1200" dirty="0"/>
            <a:t> van </a:t>
          </a:r>
          <a:r>
            <a:rPr lang="en-US" sz="2200" kern="1200" dirty="0" err="1"/>
            <a:t>gemiddeld</a:t>
          </a:r>
          <a:r>
            <a:rPr lang="en-US" sz="2200" kern="1200" dirty="0"/>
            <a:t> 1 </a:t>
          </a:r>
          <a:r>
            <a:rPr lang="en-US" sz="2200" kern="1200" dirty="0" err="1"/>
            <a:t>jaar</a:t>
          </a:r>
          <a:r>
            <a:rPr lang="en-US" sz="2200" kern="1200" dirty="0"/>
            <a:t>  </a:t>
          </a:r>
          <a:endParaRPr lang="nl-BE" sz="2200" kern="1200" dirty="0"/>
        </a:p>
      </dsp:txBody>
      <dsp:txXfrm>
        <a:off x="4921970" y="1171442"/>
        <a:ext cx="4317478" cy="2959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F0311-AFE0-472A-B491-58694CB140EE}">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C9371-5FBB-4C2B-89BE-6102152967B1}">
      <dsp:nvSpPr>
        <dsp:cNvPr id="0" name=""/>
        <dsp:cNvSpPr/>
      </dsp:nvSpPr>
      <dsp:spPr>
        <a:xfrm>
          <a:off x="459680" y="1625600"/>
          <a:ext cx="3505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BE" sz="2500" kern="1200" dirty="0"/>
            <a:t>Casus aangemeld door OCJ</a:t>
          </a:r>
        </a:p>
      </dsp:txBody>
      <dsp:txXfrm>
        <a:off x="565487" y="1731407"/>
        <a:ext cx="3293586" cy="1955852"/>
      </dsp:txXfrm>
    </dsp:sp>
    <dsp:sp modelId="{EB68063B-8053-4C25-8D70-A6B0613F6AB8}">
      <dsp:nvSpPr>
        <dsp:cNvPr id="0" name=""/>
        <dsp:cNvSpPr/>
      </dsp:nvSpPr>
      <dsp:spPr>
        <a:xfrm>
          <a:off x="4163119" y="1625600"/>
          <a:ext cx="3505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BE" sz="2500" kern="1200" dirty="0"/>
            <a:t>Heel wat risicofactoren /problemen op verschillende leefdomeinen/ onveiligheid</a:t>
          </a:r>
        </a:p>
      </dsp:txBody>
      <dsp:txXfrm>
        <a:off x="4268926" y="1731407"/>
        <a:ext cx="3293586" cy="19558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F2033-09E9-424C-9C8A-9826D6437728}">
      <dsp:nvSpPr>
        <dsp:cNvPr id="0" name=""/>
        <dsp:cNvSpPr/>
      </dsp:nvSpPr>
      <dsp:spPr>
        <a:xfrm>
          <a:off x="221579" y="265565"/>
          <a:ext cx="5196588" cy="16239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9945"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kern="1200" dirty="0"/>
            <a:t>Kennismaking</a:t>
          </a:r>
        </a:p>
      </dsp:txBody>
      <dsp:txXfrm>
        <a:off x="221579" y="265565"/>
        <a:ext cx="5196588" cy="1623934"/>
      </dsp:txXfrm>
    </dsp:sp>
    <dsp:sp modelId="{237028AF-D951-4DE1-9371-24005CFE24A4}">
      <dsp:nvSpPr>
        <dsp:cNvPr id="0" name=""/>
        <dsp:cNvSpPr/>
      </dsp:nvSpPr>
      <dsp:spPr>
        <a:xfrm>
          <a:off x="5055" y="30997"/>
          <a:ext cx="1136753" cy="17051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50F392-849D-4399-813E-EC7646A7398E}">
      <dsp:nvSpPr>
        <dsp:cNvPr id="0" name=""/>
        <dsp:cNvSpPr/>
      </dsp:nvSpPr>
      <dsp:spPr>
        <a:xfrm>
          <a:off x="5829257" y="265565"/>
          <a:ext cx="5196588" cy="16239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9945"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kern="1200" dirty="0"/>
            <a:t>Vraagverduidelijking</a:t>
          </a:r>
        </a:p>
      </dsp:txBody>
      <dsp:txXfrm>
        <a:off x="5829257" y="265565"/>
        <a:ext cx="5196588" cy="1623934"/>
      </dsp:txXfrm>
    </dsp:sp>
    <dsp:sp modelId="{3E14CC6F-0169-4799-B66A-A816A58A8FA0}">
      <dsp:nvSpPr>
        <dsp:cNvPr id="0" name=""/>
        <dsp:cNvSpPr/>
      </dsp:nvSpPr>
      <dsp:spPr>
        <a:xfrm>
          <a:off x="5612733" y="30997"/>
          <a:ext cx="1136753" cy="17051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CD31F5-2EF8-4CE2-A27F-3A48586634AD}">
      <dsp:nvSpPr>
        <dsp:cNvPr id="0" name=""/>
        <dsp:cNvSpPr/>
      </dsp:nvSpPr>
      <dsp:spPr>
        <a:xfrm>
          <a:off x="3025418" y="2309917"/>
          <a:ext cx="5196588" cy="16239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9945"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kern="1200" dirty="0"/>
            <a:t>Opmaak plan van aanpak</a:t>
          </a:r>
        </a:p>
      </dsp:txBody>
      <dsp:txXfrm>
        <a:off x="3025418" y="2309917"/>
        <a:ext cx="5196588" cy="1623934"/>
      </dsp:txXfrm>
    </dsp:sp>
    <dsp:sp modelId="{A09E76B0-0B1A-44A6-A2F0-933C0E219746}">
      <dsp:nvSpPr>
        <dsp:cNvPr id="0" name=""/>
        <dsp:cNvSpPr/>
      </dsp:nvSpPr>
      <dsp:spPr>
        <a:xfrm>
          <a:off x="2808894" y="2075349"/>
          <a:ext cx="1136753" cy="170513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F0311-AFE0-472A-B491-58694CB140EE}">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0140F-8A9A-4BB1-9937-E8AEEAFF2CBA}">
      <dsp:nvSpPr>
        <dsp:cNvPr id="0" name=""/>
        <dsp:cNvSpPr/>
      </dsp:nvSpPr>
      <dsp:spPr>
        <a:xfrm>
          <a:off x="311222" y="1743315"/>
          <a:ext cx="1664688" cy="19320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Melding thuisverpleging PZ</a:t>
          </a:r>
          <a:endParaRPr lang="nl-BE" sz="1700" kern="1200" dirty="0"/>
        </a:p>
      </dsp:txBody>
      <dsp:txXfrm>
        <a:off x="392485" y="1824578"/>
        <a:ext cx="1502162" cy="1769510"/>
      </dsp:txXfrm>
    </dsp:sp>
    <dsp:sp modelId="{E73C9371-5FBB-4C2B-89BE-6102152967B1}">
      <dsp:nvSpPr>
        <dsp:cNvPr id="0" name=""/>
        <dsp:cNvSpPr/>
      </dsp:nvSpPr>
      <dsp:spPr>
        <a:xfrm>
          <a:off x="2241034" y="1772814"/>
          <a:ext cx="1387789" cy="1873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Casus aangemeld door Politie</a:t>
          </a:r>
        </a:p>
      </dsp:txBody>
      <dsp:txXfrm>
        <a:off x="2308780" y="1840560"/>
        <a:ext cx="1252297" cy="1737546"/>
      </dsp:txXfrm>
    </dsp:sp>
    <dsp:sp modelId="{8704F75B-FB3C-4931-B2C9-A4E2EC2226C8}">
      <dsp:nvSpPr>
        <dsp:cNvPr id="0" name=""/>
        <dsp:cNvSpPr/>
      </dsp:nvSpPr>
      <dsp:spPr>
        <a:xfrm>
          <a:off x="3837855" y="1767894"/>
          <a:ext cx="2840565" cy="18828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Risicofactoren aanwezig / onveiligheid aanwezig</a:t>
          </a:r>
          <a:endParaRPr lang="nl-BE" sz="1700" kern="1200" dirty="0"/>
        </a:p>
      </dsp:txBody>
      <dsp:txXfrm>
        <a:off x="3929770" y="1859809"/>
        <a:ext cx="2656735" cy="16990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548C296-688C-95A5-E38F-EDD8916D2B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BE"/>
          </a:p>
        </p:txBody>
      </p:sp>
      <p:sp>
        <p:nvSpPr>
          <p:cNvPr id="3" name="Tijdelijke aanduiding voor datum 2">
            <a:extLst>
              <a:ext uri="{FF2B5EF4-FFF2-40B4-BE49-F238E27FC236}">
                <a16:creationId xmlns:a16="http://schemas.microsoft.com/office/drawing/2014/main" id="{34FA3DBA-F116-D114-1BA1-7ADDB50E3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DA84EF7-D874-401A-B8A7-B012A3C4D8AD}" type="datetimeFigureOut">
              <a:rPr lang="nl-BE"/>
              <a:pPr>
                <a:defRPr/>
              </a:pPr>
              <a:t>22/08/2024</a:t>
            </a:fld>
            <a:endParaRPr lang="nl-BE"/>
          </a:p>
        </p:txBody>
      </p:sp>
      <p:sp>
        <p:nvSpPr>
          <p:cNvPr id="4" name="Tijdelijke aanduiding voor dia-afbeelding 3">
            <a:extLst>
              <a:ext uri="{FF2B5EF4-FFF2-40B4-BE49-F238E27FC236}">
                <a16:creationId xmlns:a16="http://schemas.microsoft.com/office/drawing/2014/main" id="{C331B557-E09E-0BAD-1C1D-DFC55C23351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a:extLst>
              <a:ext uri="{FF2B5EF4-FFF2-40B4-BE49-F238E27FC236}">
                <a16:creationId xmlns:a16="http://schemas.microsoft.com/office/drawing/2014/main" id="{015E7B7B-AEE4-451D-F27D-11E196CBA6C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a:extLst>
              <a:ext uri="{FF2B5EF4-FFF2-40B4-BE49-F238E27FC236}">
                <a16:creationId xmlns:a16="http://schemas.microsoft.com/office/drawing/2014/main" id="{1E56A0F8-3472-ABD4-10E6-D43DC60F083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BE"/>
          </a:p>
        </p:txBody>
      </p:sp>
      <p:sp>
        <p:nvSpPr>
          <p:cNvPr id="7" name="Tijdelijke aanduiding voor dianummer 6">
            <a:extLst>
              <a:ext uri="{FF2B5EF4-FFF2-40B4-BE49-F238E27FC236}">
                <a16:creationId xmlns:a16="http://schemas.microsoft.com/office/drawing/2014/main" id="{4D5B02CF-B932-13FD-069A-8FF11AF60BC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0413B74-F2B1-4DC7-A3A3-BE91FD0F7009}" type="slidenum">
              <a:rPr lang="nl-BE"/>
              <a:pPr>
                <a:defRPr/>
              </a:pPr>
              <a:t>‹nr.›</a:t>
            </a:fld>
            <a:endParaRPr 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B583A873-FEA2-47A4-DF1E-218E7F33BE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DC2DE426-5D45-D8DC-DABB-8A8B862C8C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4" name="Tijdelijke aanduiding voor dianummer 3">
            <a:extLst>
              <a:ext uri="{FF2B5EF4-FFF2-40B4-BE49-F238E27FC236}">
                <a16:creationId xmlns:a16="http://schemas.microsoft.com/office/drawing/2014/main" id="{79CD7DE3-8E2B-0F0B-04C4-DE61B4744FE9}"/>
              </a:ext>
            </a:extLst>
          </p:cNvPr>
          <p:cNvSpPr>
            <a:spLocks noGrp="1"/>
          </p:cNvSpPr>
          <p:nvPr>
            <p:ph type="sldNum" sz="quarter" idx="5"/>
          </p:nvPr>
        </p:nvSpPr>
        <p:spPr/>
        <p:txBody>
          <a:bodyPr/>
          <a:lstStyle/>
          <a:p>
            <a:pPr>
              <a:defRPr/>
            </a:pPr>
            <a:fld id="{B7B038B2-8295-49F7-95D2-FEE81355C74B}" type="slidenum">
              <a:rPr lang="nl-BE" smtClean="0"/>
              <a:pPr>
                <a:defRPr/>
              </a:pPr>
              <a:t>1</a:t>
            </a:fld>
            <a:endParaRPr lang="nl-B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a:extLst>
              <a:ext uri="{FF2B5EF4-FFF2-40B4-BE49-F238E27FC236}">
                <a16:creationId xmlns:a16="http://schemas.microsoft.com/office/drawing/2014/main" id="{48616CB4-4CED-595D-E884-2C383A2CE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a:extLst>
              <a:ext uri="{FF2B5EF4-FFF2-40B4-BE49-F238E27FC236}">
                <a16:creationId xmlns:a16="http://schemas.microsoft.com/office/drawing/2014/main" id="{B40B3FB9-875D-5ADB-5F35-E112233D8E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4" name="Tijdelijke aanduiding voor dianummer 3">
            <a:extLst>
              <a:ext uri="{FF2B5EF4-FFF2-40B4-BE49-F238E27FC236}">
                <a16:creationId xmlns:a16="http://schemas.microsoft.com/office/drawing/2014/main" id="{F02CECC3-6E1C-C233-3E23-F47B64138813}"/>
              </a:ext>
            </a:extLst>
          </p:cNvPr>
          <p:cNvSpPr>
            <a:spLocks noGrp="1"/>
          </p:cNvSpPr>
          <p:nvPr>
            <p:ph type="sldNum" sz="quarter" idx="5"/>
          </p:nvPr>
        </p:nvSpPr>
        <p:spPr/>
        <p:txBody>
          <a:bodyPr/>
          <a:lstStyle/>
          <a:p>
            <a:pPr>
              <a:defRPr/>
            </a:pPr>
            <a:fld id="{D75E24F8-AED3-4688-ACBD-C9FBD2F1EDE8}" type="slidenum">
              <a:rPr lang="nl-BE" smtClean="0"/>
              <a:pPr>
                <a:defRPr/>
              </a:pPr>
              <a:t>31</a:t>
            </a:fld>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a:extLst>
              <a:ext uri="{FF2B5EF4-FFF2-40B4-BE49-F238E27FC236}">
                <a16:creationId xmlns:a16="http://schemas.microsoft.com/office/drawing/2014/main" id="{115D45A6-DD8D-E185-EADA-63D9C8EE1E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Tijdelijke aanduiding voor notities 2">
            <a:extLst>
              <a:ext uri="{FF2B5EF4-FFF2-40B4-BE49-F238E27FC236}">
                <a16:creationId xmlns:a16="http://schemas.microsoft.com/office/drawing/2014/main" id="{7626283D-7038-189C-DD18-05058A114C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4" name="Tijdelijke aanduiding voor dianummer 3">
            <a:extLst>
              <a:ext uri="{FF2B5EF4-FFF2-40B4-BE49-F238E27FC236}">
                <a16:creationId xmlns:a16="http://schemas.microsoft.com/office/drawing/2014/main" id="{6ADB5614-7E60-4851-1791-7FE5889DE861}"/>
              </a:ext>
            </a:extLst>
          </p:cNvPr>
          <p:cNvSpPr>
            <a:spLocks noGrp="1"/>
          </p:cNvSpPr>
          <p:nvPr>
            <p:ph type="sldNum" sz="quarter" idx="5"/>
          </p:nvPr>
        </p:nvSpPr>
        <p:spPr/>
        <p:txBody>
          <a:bodyPr/>
          <a:lstStyle/>
          <a:p>
            <a:pPr>
              <a:defRPr/>
            </a:pPr>
            <a:fld id="{85E6E9F4-591E-4D8D-A008-8E6166ED00BB}" type="slidenum">
              <a:rPr lang="nl-BE" smtClean="0"/>
              <a:pPr>
                <a:defRPr/>
              </a:pPr>
              <a:t>32</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a:extLst>
              <a:ext uri="{FF2B5EF4-FFF2-40B4-BE49-F238E27FC236}">
                <a16:creationId xmlns:a16="http://schemas.microsoft.com/office/drawing/2014/main" id="{A22BDE3A-918E-8566-CBF1-AE745A7C92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Tijdelijke aanduiding voor notities 2">
            <a:extLst>
              <a:ext uri="{FF2B5EF4-FFF2-40B4-BE49-F238E27FC236}">
                <a16:creationId xmlns:a16="http://schemas.microsoft.com/office/drawing/2014/main" id="{1BC128CF-22EB-2E63-E942-5A22F32BC6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f</a:t>
            </a:r>
            <a:endParaRPr lang="nl-BE" altLang="nl-BE"/>
          </a:p>
        </p:txBody>
      </p:sp>
      <p:sp>
        <p:nvSpPr>
          <p:cNvPr id="4" name="Tijdelijke aanduiding voor dianummer 3">
            <a:extLst>
              <a:ext uri="{FF2B5EF4-FFF2-40B4-BE49-F238E27FC236}">
                <a16:creationId xmlns:a16="http://schemas.microsoft.com/office/drawing/2014/main" id="{24D7C418-B915-0656-A8A6-15B386A88F18}"/>
              </a:ext>
            </a:extLst>
          </p:cNvPr>
          <p:cNvSpPr>
            <a:spLocks noGrp="1"/>
          </p:cNvSpPr>
          <p:nvPr>
            <p:ph type="sldNum" sz="quarter" idx="5"/>
          </p:nvPr>
        </p:nvSpPr>
        <p:spPr/>
        <p:txBody>
          <a:bodyPr/>
          <a:lstStyle/>
          <a:p>
            <a:pPr>
              <a:defRPr/>
            </a:pPr>
            <a:fld id="{BA046926-F5F9-4435-A623-16B83AFB0017}" type="slidenum">
              <a:rPr lang="nl-BE" smtClean="0"/>
              <a:pPr>
                <a:defRPr/>
              </a:pPr>
              <a:t>33</a:t>
            </a:fld>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a:extLst>
              <a:ext uri="{FF2B5EF4-FFF2-40B4-BE49-F238E27FC236}">
                <a16:creationId xmlns:a16="http://schemas.microsoft.com/office/drawing/2014/main" id="{BAE197E4-FD32-F04C-08C8-8B4B62A889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Tijdelijke aanduiding voor notities 2">
            <a:extLst>
              <a:ext uri="{FF2B5EF4-FFF2-40B4-BE49-F238E27FC236}">
                <a16:creationId xmlns:a16="http://schemas.microsoft.com/office/drawing/2014/main" id="{A7BC5FBF-905C-75EB-16F5-F3BC93E2C2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f</a:t>
            </a:r>
            <a:endParaRPr lang="nl-BE" altLang="nl-BE"/>
          </a:p>
        </p:txBody>
      </p:sp>
      <p:sp>
        <p:nvSpPr>
          <p:cNvPr id="4" name="Tijdelijke aanduiding voor dianummer 3">
            <a:extLst>
              <a:ext uri="{FF2B5EF4-FFF2-40B4-BE49-F238E27FC236}">
                <a16:creationId xmlns:a16="http://schemas.microsoft.com/office/drawing/2014/main" id="{8CDE8B72-66E9-25E9-DF21-DD0BA7E6F037}"/>
              </a:ext>
            </a:extLst>
          </p:cNvPr>
          <p:cNvSpPr>
            <a:spLocks noGrp="1"/>
          </p:cNvSpPr>
          <p:nvPr>
            <p:ph type="sldNum" sz="quarter" idx="5"/>
          </p:nvPr>
        </p:nvSpPr>
        <p:spPr/>
        <p:txBody>
          <a:bodyPr/>
          <a:lstStyle/>
          <a:p>
            <a:pPr>
              <a:defRPr/>
            </a:pPr>
            <a:fld id="{BCDBFC5D-1CCD-408D-A46C-603CB2F973A9}" type="slidenum">
              <a:rPr lang="nl-BE" smtClean="0"/>
              <a:pPr>
                <a:defRPr/>
              </a:pPr>
              <a:t>34</a:t>
            </a:fld>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a:extLst>
              <a:ext uri="{FF2B5EF4-FFF2-40B4-BE49-F238E27FC236}">
                <a16:creationId xmlns:a16="http://schemas.microsoft.com/office/drawing/2014/main" id="{6F7D3408-173E-CCB7-864E-394BE764F6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Tijdelijke aanduiding voor notities 2">
            <a:extLst>
              <a:ext uri="{FF2B5EF4-FFF2-40B4-BE49-F238E27FC236}">
                <a16:creationId xmlns:a16="http://schemas.microsoft.com/office/drawing/2014/main" id="{728F5C41-C0EC-08FB-3266-2ACDF4C3CB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e</a:t>
            </a:r>
            <a:endParaRPr lang="nl-BE" altLang="nl-BE"/>
          </a:p>
        </p:txBody>
      </p:sp>
      <p:sp>
        <p:nvSpPr>
          <p:cNvPr id="69636" name="Tijdelijke aanduiding voor dianummer 3">
            <a:extLst>
              <a:ext uri="{FF2B5EF4-FFF2-40B4-BE49-F238E27FC236}">
                <a16:creationId xmlns:a16="http://schemas.microsoft.com/office/drawing/2014/main" id="{845E8228-04B1-A441-3402-1A211502DD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landers Art Sans"/>
              </a:defRPr>
            </a:lvl1pPr>
            <a:lvl2pPr marL="742950" indent="-285750">
              <a:defRPr>
                <a:solidFill>
                  <a:schemeClr val="tx1"/>
                </a:solidFill>
                <a:latin typeface="Flanders Art Sans"/>
              </a:defRPr>
            </a:lvl2pPr>
            <a:lvl3pPr marL="1143000" indent="-228600">
              <a:defRPr>
                <a:solidFill>
                  <a:schemeClr val="tx1"/>
                </a:solidFill>
                <a:latin typeface="Flanders Art Sans"/>
              </a:defRPr>
            </a:lvl3pPr>
            <a:lvl4pPr marL="1600200" indent="-228600">
              <a:defRPr>
                <a:solidFill>
                  <a:schemeClr val="tx1"/>
                </a:solidFill>
                <a:latin typeface="Flanders Art Sans"/>
              </a:defRPr>
            </a:lvl4pPr>
            <a:lvl5pPr marL="2057400" indent="-228600">
              <a:defRPr>
                <a:solidFill>
                  <a:schemeClr val="tx1"/>
                </a:solidFill>
                <a:latin typeface="Flanders Art Sans"/>
              </a:defRPr>
            </a:lvl5pPr>
            <a:lvl6pPr marL="2514600" indent="-228600" eaLnBrk="0" fontAlgn="base" hangingPunct="0">
              <a:spcBef>
                <a:spcPct val="0"/>
              </a:spcBef>
              <a:spcAft>
                <a:spcPct val="0"/>
              </a:spcAft>
              <a:defRPr>
                <a:solidFill>
                  <a:schemeClr val="tx1"/>
                </a:solidFill>
                <a:latin typeface="Flanders Art Sans"/>
              </a:defRPr>
            </a:lvl6pPr>
            <a:lvl7pPr marL="2971800" indent="-228600" eaLnBrk="0" fontAlgn="base" hangingPunct="0">
              <a:spcBef>
                <a:spcPct val="0"/>
              </a:spcBef>
              <a:spcAft>
                <a:spcPct val="0"/>
              </a:spcAft>
              <a:defRPr>
                <a:solidFill>
                  <a:schemeClr val="tx1"/>
                </a:solidFill>
                <a:latin typeface="Flanders Art Sans"/>
              </a:defRPr>
            </a:lvl7pPr>
            <a:lvl8pPr marL="3429000" indent="-228600" eaLnBrk="0" fontAlgn="base" hangingPunct="0">
              <a:spcBef>
                <a:spcPct val="0"/>
              </a:spcBef>
              <a:spcAft>
                <a:spcPct val="0"/>
              </a:spcAft>
              <a:defRPr>
                <a:solidFill>
                  <a:schemeClr val="tx1"/>
                </a:solidFill>
                <a:latin typeface="Flanders Art Sans"/>
              </a:defRPr>
            </a:lvl8pPr>
            <a:lvl9pPr marL="3886200" indent="-228600" eaLnBrk="0" fontAlgn="base" hangingPunct="0">
              <a:spcBef>
                <a:spcPct val="0"/>
              </a:spcBef>
              <a:spcAft>
                <a:spcPct val="0"/>
              </a:spcAft>
              <a:defRPr>
                <a:solidFill>
                  <a:schemeClr val="tx1"/>
                </a:solidFill>
                <a:latin typeface="Flanders Art Sans"/>
              </a:defRPr>
            </a:lvl9pPr>
          </a:lstStyle>
          <a:p>
            <a:pPr fontAlgn="base">
              <a:spcBef>
                <a:spcPct val="0"/>
              </a:spcBef>
              <a:spcAft>
                <a:spcPct val="0"/>
              </a:spcAft>
            </a:pPr>
            <a:fld id="{64B7AC06-A136-4E32-AD95-6A1EBCC7B418}" type="slidenum">
              <a:rPr lang="nl-BE" altLang="nl-BE" smtClean="0">
                <a:solidFill>
                  <a:srgbClr val="000000"/>
                </a:solidFill>
                <a:latin typeface="Calibri" panose="020F0502020204030204" pitchFamily="34" charset="0"/>
              </a:rPr>
              <a:pPr fontAlgn="base">
                <a:spcBef>
                  <a:spcPct val="0"/>
                </a:spcBef>
                <a:spcAft>
                  <a:spcPct val="0"/>
                </a:spcAft>
              </a:pPr>
              <a:t>35</a:t>
            </a:fld>
            <a:endParaRPr lang="nl-BE" altLang="nl-BE">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a:extLst>
              <a:ext uri="{FF2B5EF4-FFF2-40B4-BE49-F238E27FC236}">
                <a16:creationId xmlns:a16="http://schemas.microsoft.com/office/drawing/2014/main" id="{1A5594FF-3911-983A-EBA2-34B161B8A3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Tijdelijke aanduiding voor notities 2">
            <a:extLst>
              <a:ext uri="{FF2B5EF4-FFF2-40B4-BE49-F238E27FC236}">
                <a16:creationId xmlns:a16="http://schemas.microsoft.com/office/drawing/2014/main" id="{738A11AC-14E3-8667-A292-A6646C0D48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e</a:t>
            </a:r>
            <a:endParaRPr lang="nl-BE" altLang="nl-BE"/>
          </a:p>
        </p:txBody>
      </p:sp>
      <p:sp>
        <p:nvSpPr>
          <p:cNvPr id="72708" name="Tijdelijke aanduiding voor dianummer 3">
            <a:extLst>
              <a:ext uri="{FF2B5EF4-FFF2-40B4-BE49-F238E27FC236}">
                <a16:creationId xmlns:a16="http://schemas.microsoft.com/office/drawing/2014/main" id="{4AD8C1F7-9D56-F46C-0838-A32C2729E3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landers Art Sans"/>
              </a:defRPr>
            </a:lvl1pPr>
            <a:lvl2pPr marL="742950" indent="-285750">
              <a:defRPr>
                <a:solidFill>
                  <a:schemeClr val="tx1"/>
                </a:solidFill>
                <a:latin typeface="Flanders Art Sans"/>
              </a:defRPr>
            </a:lvl2pPr>
            <a:lvl3pPr marL="1143000" indent="-228600">
              <a:defRPr>
                <a:solidFill>
                  <a:schemeClr val="tx1"/>
                </a:solidFill>
                <a:latin typeface="Flanders Art Sans"/>
              </a:defRPr>
            </a:lvl3pPr>
            <a:lvl4pPr marL="1600200" indent="-228600">
              <a:defRPr>
                <a:solidFill>
                  <a:schemeClr val="tx1"/>
                </a:solidFill>
                <a:latin typeface="Flanders Art Sans"/>
              </a:defRPr>
            </a:lvl4pPr>
            <a:lvl5pPr marL="2057400" indent="-228600">
              <a:defRPr>
                <a:solidFill>
                  <a:schemeClr val="tx1"/>
                </a:solidFill>
                <a:latin typeface="Flanders Art Sans"/>
              </a:defRPr>
            </a:lvl5pPr>
            <a:lvl6pPr marL="2514600" indent="-228600" eaLnBrk="0" fontAlgn="base" hangingPunct="0">
              <a:spcBef>
                <a:spcPct val="0"/>
              </a:spcBef>
              <a:spcAft>
                <a:spcPct val="0"/>
              </a:spcAft>
              <a:defRPr>
                <a:solidFill>
                  <a:schemeClr val="tx1"/>
                </a:solidFill>
                <a:latin typeface="Flanders Art Sans"/>
              </a:defRPr>
            </a:lvl6pPr>
            <a:lvl7pPr marL="2971800" indent="-228600" eaLnBrk="0" fontAlgn="base" hangingPunct="0">
              <a:spcBef>
                <a:spcPct val="0"/>
              </a:spcBef>
              <a:spcAft>
                <a:spcPct val="0"/>
              </a:spcAft>
              <a:defRPr>
                <a:solidFill>
                  <a:schemeClr val="tx1"/>
                </a:solidFill>
                <a:latin typeface="Flanders Art Sans"/>
              </a:defRPr>
            </a:lvl7pPr>
            <a:lvl8pPr marL="3429000" indent="-228600" eaLnBrk="0" fontAlgn="base" hangingPunct="0">
              <a:spcBef>
                <a:spcPct val="0"/>
              </a:spcBef>
              <a:spcAft>
                <a:spcPct val="0"/>
              </a:spcAft>
              <a:defRPr>
                <a:solidFill>
                  <a:schemeClr val="tx1"/>
                </a:solidFill>
                <a:latin typeface="Flanders Art Sans"/>
              </a:defRPr>
            </a:lvl8pPr>
            <a:lvl9pPr marL="3886200" indent="-228600" eaLnBrk="0" fontAlgn="base" hangingPunct="0">
              <a:spcBef>
                <a:spcPct val="0"/>
              </a:spcBef>
              <a:spcAft>
                <a:spcPct val="0"/>
              </a:spcAft>
              <a:defRPr>
                <a:solidFill>
                  <a:schemeClr val="tx1"/>
                </a:solidFill>
                <a:latin typeface="Flanders Art Sans"/>
              </a:defRPr>
            </a:lvl9pPr>
          </a:lstStyle>
          <a:p>
            <a:pPr fontAlgn="base">
              <a:spcBef>
                <a:spcPct val="0"/>
              </a:spcBef>
              <a:spcAft>
                <a:spcPct val="0"/>
              </a:spcAft>
            </a:pPr>
            <a:fld id="{54BD7D13-C7DF-405F-9861-D3B916299644}" type="slidenum">
              <a:rPr lang="nl-BE" altLang="nl-BE" smtClean="0">
                <a:solidFill>
                  <a:srgbClr val="000000"/>
                </a:solidFill>
                <a:latin typeface="Calibri" panose="020F0502020204030204" pitchFamily="34" charset="0"/>
              </a:rPr>
              <a:pPr fontAlgn="base">
                <a:spcBef>
                  <a:spcPct val="0"/>
                </a:spcBef>
                <a:spcAft>
                  <a:spcPct val="0"/>
                </a:spcAft>
              </a:pPr>
              <a:t>37</a:t>
            </a:fld>
            <a:endParaRPr lang="nl-BE" altLang="nl-BE">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a:extLst>
              <a:ext uri="{FF2B5EF4-FFF2-40B4-BE49-F238E27FC236}">
                <a16:creationId xmlns:a16="http://schemas.microsoft.com/office/drawing/2014/main" id="{711A3C4C-3CDC-5383-2CDE-B7052C58F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Tijdelijke aanduiding voor notities 2">
            <a:extLst>
              <a:ext uri="{FF2B5EF4-FFF2-40B4-BE49-F238E27FC236}">
                <a16:creationId xmlns:a16="http://schemas.microsoft.com/office/drawing/2014/main" id="{5D582988-AD3E-88FE-BD34-6B700855F3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BE"/>
              <a:t>Afhankelijkheisproblematiek: Mevrouw alcocholmisbruik </a:t>
            </a:r>
          </a:p>
          <a:p>
            <a:r>
              <a:rPr lang="nl-NL" altLang="nl-BE"/>
              <a:t>Politie interventies: verstoren van orde </a:t>
            </a:r>
          </a:p>
          <a:p>
            <a:r>
              <a:rPr lang="nl-NL" altLang="nl-BE"/>
              <a:t>Mevrouw geen draagkracht meer voor de zorg van meneer </a:t>
            </a:r>
          </a:p>
          <a:p>
            <a:r>
              <a:rPr lang="nl-NL" altLang="nl-BE"/>
              <a:t>Mevrouw en meneer kunnen niet zonder elkaar </a:t>
            </a:r>
          </a:p>
          <a:p>
            <a:r>
              <a:rPr lang="nl-NL" altLang="nl-BE"/>
              <a:t>Aanwezige hulpverlening Mevrouw is een zorgmijder  </a:t>
            </a:r>
          </a:p>
          <a:p>
            <a:r>
              <a:rPr lang="nl-BE" altLang="nl-BE"/>
              <a:t> financiele situatie: Koppel beschikt over ruim voldoende financiele middelen </a:t>
            </a:r>
          </a:p>
          <a:p>
            <a:pPr eaLnBrk="1" hangingPunct="1"/>
            <a:endParaRPr lang="nl-BE" altLang="nl-BE"/>
          </a:p>
        </p:txBody>
      </p:sp>
      <p:sp>
        <p:nvSpPr>
          <p:cNvPr id="4" name="Tijdelijke aanduiding voor dianummer 3">
            <a:extLst>
              <a:ext uri="{FF2B5EF4-FFF2-40B4-BE49-F238E27FC236}">
                <a16:creationId xmlns:a16="http://schemas.microsoft.com/office/drawing/2014/main" id="{E01B61EC-968B-5B1A-1570-82A6C4EC1F22}"/>
              </a:ext>
            </a:extLst>
          </p:cNvPr>
          <p:cNvSpPr>
            <a:spLocks noGrp="1"/>
          </p:cNvSpPr>
          <p:nvPr>
            <p:ph type="sldNum" sz="quarter" idx="5"/>
          </p:nvPr>
        </p:nvSpPr>
        <p:spPr/>
        <p:txBody>
          <a:bodyPr/>
          <a:lstStyle/>
          <a:p>
            <a:pPr>
              <a:defRPr/>
            </a:pPr>
            <a:fld id="{2A9D9844-A7BE-4F04-99E9-8BF8F20514B4}" type="slidenum">
              <a:rPr lang="nl-BE" smtClean="0"/>
              <a:pPr>
                <a:defRPr/>
              </a:pPr>
              <a:t>38</a:t>
            </a:fld>
            <a:endParaRPr 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a:extLst>
              <a:ext uri="{FF2B5EF4-FFF2-40B4-BE49-F238E27FC236}">
                <a16:creationId xmlns:a16="http://schemas.microsoft.com/office/drawing/2014/main" id="{AB7B8F55-9CD5-7579-649B-4EA71C414A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a:extLst>
              <a:ext uri="{FF2B5EF4-FFF2-40B4-BE49-F238E27FC236}">
                <a16:creationId xmlns:a16="http://schemas.microsoft.com/office/drawing/2014/main" id="{26135AE6-D4C1-9BD4-833E-35A41877B3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4" name="Tijdelijke aanduiding voor dianummer 3">
            <a:extLst>
              <a:ext uri="{FF2B5EF4-FFF2-40B4-BE49-F238E27FC236}">
                <a16:creationId xmlns:a16="http://schemas.microsoft.com/office/drawing/2014/main" id="{5BA6A569-032B-2C7E-4E54-B5A24EB6ED7B}"/>
              </a:ext>
            </a:extLst>
          </p:cNvPr>
          <p:cNvSpPr>
            <a:spLocks noGrp="1"/>
          </p:cNvSpPr>
          <p:nvPr>
            <p:ph type="sldNum" sz="quarter" idx="5"/>
          </p:nvPr>
        </p:nvSpPr>
        <p:spPr/>
        <p:txBody>
          <a:bodyPr/>
          <a:lstStyle/>
          <a:p>
            <a:pPr>
              <a:defRPr/>
            </a:pPr>
            <a:fld id="{550442EA-90E6-4ED4-AE22-3C114F0C821E}" type="slidenum">
              <a:rPr lang="nl-BE" smtClean="0"/>
              <a:pPr>
                <a:defRPr/>
              </a:pPr>
              <a:t>39</a:t>
            </a:fld>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a:extLst>
              <a:ext uri="{FF2B5EF4-FFF2-40B4-BE49-F238E27FC236}">
                <a16:creationId xmlns:a16="http://schemas.microsoft.com/office/drawing/2014/main" id="{167E455D-A638-5724-7585-78C2166126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Tijdelijke aanduiding voor notities 2">
            <a:extLst>
              <a:ext uri="{FF2B5EF4-FFF2-40B4-BE49-F238E27FC236}">
                <a16:creationId xmlns:a16="http://schemas.microsoft.com/office/drawing/2014/main" id="{99B5C186-7826-418B-D50D-E7C816ABB0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f</a:t>
            </a:r>
            <a:endParaRPr lang="nl-BE" altLang="nl-BE"/>
          </a:p>
        </p:txBody>
      </p:sp>
      <p:sp>
        <p:nvSpPr>
          <p:cNvPr id="4" name="Tijdelijke aanduiding voor dianummer 3">
            <a:extLst>
              <a:ext uri="{FF2B5EF4-FFF2-40B4-BE49-F238E27FC236}">
                <a16:creationId xmlns:a16="http://schemas.microsoft.com/office/drawing/2014/main" id="{EA06B956-F849-63C4-DAF1-CC7A7E405CFA}"/>
              </a:ext>
            </a:extLst>
          </p:cNvPr>
          <p:cNvSpPr>
            <a:spLocks noGrp="1"/>
          </p:cNvSpPr>
          <p:nvPr>
            <p:ph type="sldNum" sz="quarter" idx="5"/>
          </p:nvPr>
        </p:nvSpPr>
        <p:spPr/>
        <p:txBody>
          <a:bodyPr/>
          <a:lstStyle/>
          <a:p>
            <a:pPr>
              <a:defRPr/>
            </a:pPr>
            <a:fld id="{6607F094-3DC9-4583-8231-E9BB4924DBC6}" type="slidenum">
              <a:rPr lang="nl-BE" smtClean="0"/>
              <a:pPr>
                <a:defRPr/>
              </a:pPr>
              <a:t>40</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a:extLst>
              <a:ext uri="{FF2B5EF4-FFF2-40B4-BE49-F238E27FC236}">
                <a16:creationId xmlns:a16="http://schemas.microsoft.com/office/drawing/2014/main" id="{481E24EE-D6AE-DA73-2AFC-B844C3486B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Tijdelijke aanduiding voor notities 2">
            <a:extLst>
              <a:ext uri="{FF2B5EF4-FFF2-40B4-BE49-F238E27FC236}">
                <a16:creationId xmlns:a16="http://schemas.microsoft.com/office/drawing/2014/main" id="{A7476846-940C-15CF-8854-87A6DFFDBB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f</a:t>
            </a:r>
            <a:endParaRPr lang="nl-BE" altLang="nl-BE"/>
          </a:p>
        </p:txBody>
      </p:sp>
      <p:sp>
        <p:nvSpPr>
          <p:cNvPr id="80900" name="Tijdelijke aanduiding voor dianummer 3">
            <a:extLst>
              <a:ext uri="{FF2B5EF4-FFF2-40B4-BE49-F238E27FC236}">
                <a16:creationId xmlns:a16="http://schemas.microsoft.com/office/drawing/2014/main" id="{8A25D516-3B28-70EB-35B4-8692EB1A59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landers Art Sans"/>
              </a:defRPr>
            </a:lvl1pPr>
            <a:lvl2pPr marL="742950" indent="-285750">
              <a:defRPr>
                <a:solidFill>
                  <a:schemeClr val="tx1"/>
                </a:solidFill>
                <a:latin typeface="Flanders Art Sans"/>
              </a:defRPr>
            </a:lvl2pPr>
            <a:lvl3pPr marL="1143000" indent="-228600">
              <a:defRPr>
                <a:solidFill>
                  <a:schemeClr val="tx1"/>
                </a:solidFill>
                <a:latin typeface="Flanders Art Sans"/>
              </a:defRPr>
            </a:lvl3pPr>
            <a:lvl4pPr marL="1600200" indent="-228600">
              <a:defRPr>
                <a:solidFill>
                  <a:schemeClr val="tx1"/>
                </a:solidFill>
                <a:latin typeface="Flanders Art Sans"/>
              </a:defRPr>
            </a:lvl4pPr>
            <a:lvl5pPr marL="2057400" indent="-228600">
              <a:defRPr>
                <a:solidFill>
                  <a:schemeClr val="tx1"/>
                </a:solidFill>
                <a:latin typeface="Flanders Art Sans"/>
              </a:defRPr>
            </a:lvl5pPr>
            <a:lvl6pPr marL="2514600" indent="-228600" eaLnBrk="0" fontAlgn="base" hangingPunct="0">
              <a:spcBef>
                <a:spcPct val="0"/>
              </a:spcBef>
              <a:spcAft>
                <a:spcPct val="0"/>
              </a:spcAft>
              <a:defRPr>
                <a:solidFill>
                  <a:schemeClr val="tx1"/>
                </a:solidFill>
                <a:latin typeface="Flanders Art Sans"/>
              </a:defRPr>
            </a:lvl6pPr>
            <a:lvl7pPr marL="2971800" indent="-228600" eaLnBrk="0" fontAlgn="base" hangingPunct="0">
              <a:spcBef>
                <a:spcPct val="0"/>
              </a:spcBef>
              <a:spcAft>
                <a:spcPct val="0"/>
              </a:spcAft>
              <a:defRPr>
                <a:solidFill>
                  <a:schemeClr val="tx1"/>
                </a:solidFill>
                <a:latin typeface="Flanders Art Sans"/>
              </a:defRPr>
            </a:lvl7pPr>
            <a:lvl8pPr marL="3429000" indent="-228600" eaLnBrk="0" fontAlgn="base" hangingPunct="0">
              <a:spcBef>
                <a:spcPct val="0"/>
              </a:spcBef>
              <a:spcAft>
                <a:spcPct val="0"/>
              </a:spcAft>
              <a:defRPr>
                <a:solidFill>
                  <a:schemeClr val="tx1"/>
                </a:solidFill>
                <a:latin typeface="Flanders Art Sans"/>
              </a:defRPr>
            </a:lvl8pPr>
            <a:lvl9pPr marL="3886200" indent="-228600" eaLnBrk="0" fontAlgn="base" hangingPunct="0">
              <a:spcBef>
                <a:spcPct val="0"/>
              </a:spcBef>
              <a:spcAft>
                <a:spcPct val="0"/>
              </a:spcAft>
              <a:defRPr>
                <a:solidFill>
                  <a:schemeClr val="tx1"/>
                </a:solidFill>
                <a:latin typeface="Flanders Art Sans"/>
              </a:defRPr>
            </a:lvl9pPr>
          </a:lstStyle>
          <a:p>
            <a:pPr fontAlgn="base">
              <a:spcBef>
                <a:spcPct val="0"/>
              </a:spcBef>
              <a:spcAft>
                <a:spcPct val="0"/>
              </a:spcAft>
            </a:pPr>
            <a:fld id="{5591FA2C-31EA-40E4-994B-4D1DCEF9FB0F}" type="slidenum">
              <a:rPr lang="nl-BE" altLang="nl-BE" smtClean="0">
                <a:solidFill>
                  <a:srgbClr val="000000"/>
                </a:solidFill>
                <a:latin typeface="Calibri" panose="020F0502020204030204" pitchFamily="34" charset="0"/>
              </a:rPr>
              <a:pPr fontAlgn="base">
                <a:spcBef>
                  <a:spcPct val="0"/>
                </a:spcBef>
                <a:spcAft>
                  <a:spcPct val="0"/>
                </a:spcAft>
              </a:pPr>
              <a:t>41</a:t>
            </a:fld>
            <a:endParaRPr lang="nl-BE" altLang="nl-BE">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a:extLst>
              <a:ext uri="{FF2B5EF4-FFF2-40B4-BE49-F238E27FC236}">
                <a16:creationId xmlns:a16="http://schemas.microsoft.com/office/drawing/2014/main" id="{AEDF459A-2FEB-EC60-A676-82B5E17023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Tijdelijke aanduiding voor notities 2">
            <a:extLst>
              <a:ext uri="{FF2B5EF4-FFF2-40B4-BE49-F238E27FC236}">
                <a16:creationId xmlns:a16="http://schemas.microsoft.com/office/drawing/2014/main" id="{805E208D-A301-486F-16F5-13E7E3BF2B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BE" altLang="nl-BE"/>
          </a:p>
        </p:txBody>
      </p:sp>
      <p:sp>
        <p:nvSpPr>
          <p:cNvPr id="4" name="Tijdelijke aanduiding voor dianummer 3">
            <a:extLst>
              <a:ext uri="{FF2B5EF4-FFF2-40B4-BE49-F238E27FC236}">
                <a16:creationId xmlns:a16="http://schemas.microsoft.com/office/drawing/2014/main" id="{8C1E957B-CA37-4E56-396D-31F3ED3A5C33}"/>
              </a:ext>
            </a:extLst>
          </p:cNvPr>
          <p:cNvSpPr>
            <a:spLocks noGrp="1"/>
          </p:cNvSpPr>
          <p:nvPr>
            <p:ph type="sldNum" sz="quarter" idx="5"/>
          </p:nvPr>
        </p:nvSpPr>
        <p:spPr/>
        <p:txBody>
          <a:bodyPr/>
          <a:lstStyle/>
          <a:p>
            <a:pPr>
              <a:defRPr/>
            </a:pPr>
            <a:fld id="{D353C6B1-9A73-454D-8CDC-0A649AD079F7}" type="slidenum">
              <a:rPr lang="nl-BE" smtClean="0"/>
              <a:pPr>
                <a:defRPr/>
              </a:pPr>
              <a:t>20</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a:extLst>
              <a:ext uri="{FF2B5EF4-FFF2-40B4-BE49-F238E27FC236}">
                <a16:creationId xmlns:a16="http://schemas.microsoft.com/office/drawing/2014/main" id="{EEB228D2-F419-35A6-3DD8-8CEBE7A3A3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Tijdelijke aanduiding voor notities 2">
            <a:extLst>
              <a:ext uri="{FF2B5EF4-FFF2-40B4-BE49-F238E27FC236}">
                <a16:creationId xmlns:a16="http://schemas.microsoft.com/office/drawing/2014/main" id="{DF413765-616F-9DD4-FBDA-FBA754E9ED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f</a:t>
            </a:r>
            <a:endParaRPr lang="nl-BE" altLang="nl-BE"/>
          </a:p>
        </p:txBody>
      </p:sp>
      <p:sp>
        <p:nvSpPr>
          <p:cNvPr id="4" name="Tijdelijke aanduiding voor dianummer 3">
            <a:extLst>
              <a:ext uri="{FF2B5EF4-FFF2-40B4-BE49-F238E27FC236}">
                <a16:creationId xmlns:a16="http://schemas.microsoft.com/office/drawing/2014/main" id="{A76BF02A-3559-98FC-BCF9-99E10CF6CD3E}"/>
              </a:ext>
            </a:extLst>
          </p:cNvPr>
          <p:cNvSpPr>
            <a:spLocks noGrp="1"/>
          </p:cNvSpPr>
          <p:nvPr>
            <p:ph type="sldNum" sz="quarter" idx="5"/>
          </p:nvPr>
        </p:nvSpPr>
        <p:spPr/>
        <p:txBody>
          <a:bodyPr/>
          <a:lstStyle/>
          <a:p>
            <a:pPr>
              <a:defRPr/>
            </a:pPr>
            <a:fld id="{6DD1FEA7-CA71-42FC-B3D7-25BBA72AFE92}" type="slidenum">
              <a:rPr lang="nl-BE" smtClean="0"/>
              <a:pPr>
                <a:defRPr/>
              </a:pPr>
              <a:t>21</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a:extLst>
              <a:ext uri="{FF2B5EF4-FFF2-40B4-BE49-F238E27FC236}">
                <a16:creationId xmlns:a16="http://schemas.microsoft.com/office/drawing/2014/main" id="{3BF4683D-A17C-C187-4EAD-44D38CAB7F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Tijdelijke aanduiding voor notities 2">
            <a:extLst>
              <a:ext uri="{FF2B5EF4-FFF2-40B4-BE49-F238E27FC236}">
                <a16:creationId xmlns:a16="http://schemas.microsoft.com/office/drawing/2014/main" id="{D9282F47-1394-2784-95CB-967C313C29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f</a:t>
            </a:r>
            <a:endParaRPr lang="nl-BE" altLang="nl-BE"/>
          </a:p>
        </p:txBody>
      </p:sp>
      <p:sp>
        <p:nvSpPr>
          <p:cNvPr id="4" name="Tijdelijke aanduiding voor dianummer 3">
            <a:extLst>
              <a:ext uri="{FF2B5EF4-FFF2-40B4-BE49-F238E27FC236}">
                <a16:creationId xmlns:a16="http://schemas.microsoft.com/office/drawing/2014/main" id="{5DED27BD-CDB7-E24F-D41D-6D305AB26F7A}"/>
              </a:ext>
            </a:extLst>
          </p:cNvPr>
          <p:cNvSpPr>
            <a:spLocks noGrp="1"/>
          </p:cNvSpPr>
          <p:nvPr>
            <p:ph type="sldNum" sz="quarter" idx="5"/>
          </p:nvPr>
        </p:nvSpPr>
        <p:spPr/>
        <p:txBody>
          <a:bodyPr/>
          <a:lstStyle/>
          <a:p>
            <a:pPr>
              <a:defRPr/>
            </a:pPr>
            <a:fld id="{E839694D-7F6F-4A7D-B214-2FDD62F119E8}" type="slidenum">
              <a:rPr lang="nl-BE" smtClean="0"/>
              <a:pPr>
                <a:defRPr/>
              </a:pPr>
              <a:t>22</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a:extLst>
              <a:ext uri="{FF2B5EF4-FFF2-40B4-BE49-F238E27FC236}">
                <a16:creationId xmlns:a16="http://schemas.microsoft.com/office/drawing/2014/main" id="{D9916925-746C-6210-E9C4-B305309826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a:extLst>
              <a:ext uri="{FF2B5EF4-FFF2-40B4-BE49-F238E27FC236}">
                <a16:creationId xmlns:a16="http://schemas.microsoft.com/office/drawing/2014/main" id="{FA71D791-409E-A939-2D81-07C1C1DBDD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f</a:t>
            </a:r>
            <a:endParaRPr lang="nl-BE" altLang="nl-BE"/>
          </a:p>
        </p:txBody>
      </p:sp>
      <p:sp>
        <p:nvSpPr>
          <p:cNvPr id="4" name="Tijdelijke aanduiding voor dianummer 3">
            <a:extLst>
              <a:ext uri="{FF2B5EF4-FFF2-40B4-BE49-F238E27FC236}">
                <a16:creationId xmlns:a16="http://schemas.microsoft.com/office/drawing/2014/main" id="{2E769C7F-D9FD-1C72-DC18-C172CF28052E}"/>
              </a:ext>
            </a:extLst>
          </p:cNvPr>
          <p:cNvSpPr>
            <a:spLocks noGrp="1"/>
          </p:cNvSpPr>
          <p:nvPr>
            <p:ph type="sldNum" sz="quarter" idx="5"/>
          </p:nvPr>
        </p:nvSpPr>
        <p:spPr/>
        <p:txBody>
          <a:bodyPr/>
          <a:lstStyle/>
          <a:p>
            <a:pPr>
              <a:defRPr/>
            </a:pPr>
            <a:fld id="{AE4BFF7F-DA9E-4999-AE75-EC9829EF9978}" type="slidenum">
              <a:rPr lang="nl-BE" smtClean="0"/>
              <a:pPr>
                <a:defRPr/>
              </a:pPr>
              <a:t>23</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a:extLst>
              <a:ext uri="{FF2B5EF4-FFF2-40B4-BE49-F238E27FC236}">
                <a16:creationId xmlns:a16="http://schemas.microsoft.com/office/drawing/2014/main" id="{F478AC6F-6373-51F5-782B-02B2B69B5B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a:extLst>
              <a:ext uri="{FF2B5EF4-FFF2-40B4-BE49-F238E27FC236}">
                <a16:creationId xmlns:a16="http://schemas.microsoft.com/office/drawing/2014/main" id="{2018E972-3844-3EAA-191E-95D5874239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e</a:t>
            </a:r>
            <a:endParaRPr lang="nl-BE" altLang="nl-BE"/>
          </a:p>
        </p:txBody>
      </p:sp>
      <p:sp>
        <p:nvSpPr>
          <p:cNvPr id="4" name="Tijdelijke aanduiding voor dianummer 3">
            <a:extLst>
              <a:ext uri="{FF2B5EF4-FFF2-40B4-BE49-F238E27FC236}">
                <a16:creationId xmlns:a16="http://schemas.microsoft.com/office/drawing/2014/main" id="{6398E5CC-1B8A-1845-F049-092FDDD198ED}"/>
              </a:ext>
            </a:extLst>
          </p:cNvPr>
          <p:cNvSpPr>
            <a:spLocks noGrp="1"/>
          </p:cNvSpPr>
          <p:nvPr>
            <p:ph type="sldNum" sz="quarter" idx="5"/>
          </p:nvPr>
        </p:nvSpPr>
        <p:spPr/>
        <p:txBody>
          <a:bodyPr/>
          <a:lstStyle/>
          <a:p>
            <a:pPr>
              <a:defRPr/>
            </a:pPr>
            <a:fld id="{3C618E61-855A-47A7-B4C2-EAB0C458BAF9}" type="slidenum">
              <a:rPr lang="nl-BE" smtClean="0"/>
              <a:pPr>
                <a:defRPr/>
              </a:pPr>
              <a:t>26</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a:extLst>
              <a:ext uri="{FF2B5EF4-FFF2-40B4-BE49-F238E27FC236}">
                <a16:creationId xmlns:a16="http://schemas.microsoft.com/office/drawing/2014/main" id="{940CF5B7-4DFB-11A5-8D13-654069464A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Tijdelijke aanduiding voor notities 2">
            <a:extLst>
              <a:ext uri="{FF2B5EF4-FFF2-40B4-BE49-F238E27FC236}">
                <a16:creationId xmlns:a16="http://schemas.microsoft.com/office/drawing/2014/main" id="{6746D11C-1711-D7C5-37F6-470175F890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e</a:t>
            </a:r>
            <a:endParaRPr lang="nl-BE" altLang="nl-BE"/>
          </a:p>
        </p:txBody>
      </p:sp>
      <p:sp>
        <p:nvSpPr>
          <p:cNvPr id="4" name="Tijdelijke aanduiding voor dianummer 3">
            <a:extLst>
              <a:ext uri="{FF2B5EF4-FFF2-40B4-BE49-F238E27FC236}">
                <a16:creationId xmlns:a16="http://schemas.microsoft.com/office/drawing/2014/main" id="{3C34B220-5C58-8BE9-F66C-E58E0634CF8E}"/>
              </a:ext>
            </a:extLst>
          </p:cNvPr>
          <p:cNvSpPr>
            <a:spLocks noGrp="1"/>
          </p:cNvSpPr>
          <p:nvPr>
            <p:ph type="sldNum" sz="quarter" idx="5"/>
          </p:nvPr>
        </p:nvSpPr>
        <p:spPr/>
        <p:txBody>
          <a:bodyPr/>
          <a:lstStyle/>
          <a:p>
            <a:pPr>
              <a:defRPr/>
            </a:pPr>
            <a:fld id="{C0F5DAA7-2793-48DC-85FD-0D6017FADF98}" type="slidenum">
              <a:rPr lang="nl-BE" smtClean="0"/>
              <a:pPr>
                <a:defRPr/>
              </a:pPr>
              <a:t>28</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a:extLst>
              <a:ext uri="{FF2B5EF4-FFF2-40B4-BE49-F238E27FC236}">
                <a16:creationId xmlns:a16="http://schemas.microsoft.com/office/drawing/2014/main" id="{49621A52-C921-9265-1EA0-51E8265736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Tijdelijke aanduiding voor notities 2">
            <a:extLst>
              <a:ext uri="{FF2B5EF4-FFF2-40B4-BE49-F238E27FC236}">
                <a16:creationId xmlns:a16="http://schemas.microsoft.com/office/drawing/2014/main" id="{F02E61EA-142D-FE1C-AFAF-76B58642E4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4" name="Tijdelijke aanduiding voor dianummer 3">
            <a:extLst>
              <a:ext uri="{FF2B5EF4-FFF2-40B4-BE49-F238E27FC236}">
                <a16:creationId xmlns:a16="http://schemas.microsoft.com/office/drawing/2014/main" id="{6F602E22-E769-C8A7-1D4D-96347B89BCF5}"/>
              </a:ext>
            </a:extLst>
          </p:cNvPr>
          <p:cNvSpPr>
            <a:spLocks noGrp="1"/>
          </p:cNvSpPr>
          <p:nvPr>
            <p:ph type="sldNum" sz="quarter" idx="5"/>
          </p:nvPr>
        </p:nvSpPr>
        <p:spPr/>
        <p:txBody>
          <a:bodyPr/>
          <a:lstStyle/>
          <a:p>
            <a:pPr>
              <a:defRPr/>
            </a:pPr>
            <a:fld id="{9438AF6C-86C1-45BE-824D-DB1D8D7B979F}" type="slidenum">
              <a:rPr lang="nl-BE" smtClean="0"/>
              <a:pPr>
                <a:defRPr/>
              </a:pPr>
              <a:t>29</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a:extLst>
              <a:ext uri="{FF2B5EF4-FFF2-40B4-BE49-F238E27FC236}">
                <a16:creationId xmlns:a16="http://schemas.microsoft.com/office/drawing/2014/main" id="{80180264-04D7-F760-0585-EA3011A97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Tijdelijke aanduiding voor notities 2">
            <a:extLst>
              <a:ext uri="{FF2B5EF4-FFF2-40B4-BE49-F238E27FC236}">
                <a16:creationId xmlns:a16="http://schemas.microsoft.com/office/drawing/2014/main" id="{75F44F26-A70C-E326-B314-37B9D8DB6C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BE"/>
              <a:t>e</a:t>
            </a:r>
            <a:endParaRPr lang="nl-BE" altLang="nl-BE"/>
          </a:p>
        </p:txBody>
      </p:sp>
      <p:sp>
        <p:nvSpPr>
          <p:cNvPr id="4" name="Tijdelijke aanduiding voor dianummer 3">
            <a:extLst>
              <a:ext uri="{FF2B5EF4-FFF2-40B4-BE49-F238E27FC236}">
                <a16:creationId xmlns:a16="http://schemas.microsoft.com/office/drawing/2014/main" id="{694E6A1C-108A-375D-84A9-0DBB9A4EF4F3}"/>
              </a:ext>
            </a:extLst>
          </p:cNvPr>
          <p:cNvSpPr>
            <a:spLocks noGrp="1"/>
          </p:cNvSpPr>
          <p:nvPr>
            <p:ph type="sldNum" sz="quarter" idx="5"/>
          </p:nvPr>
        </p:nvSpPr>
        <p:spPr/>
        <p:txBody>
          <a:bodyPr/>
          <a:lstStyle/>
          <a:p>
            <a:pPr>
              <a:defRPr/>
            </a:pPr>
            <a:fld id="{41A71A97-D2CC-420E-984E-EACB5D55219D}" type="slidenum">
              <a:rPr lang="nl-BE" smtClean="0"/>
              <a:pPr>
                <a:defRPr/>
              </a:pPr>
              <a:t>30</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4" name="Afbeelding 1" descr="Afbeelding met persoon, kleding, achterkant, meisje&#10;&#10;Automatisch gegenereerde beschrijving">
            <a:extLst>
              <a:ext uri="{FF2B5EF4-FFF2-40B4-BE49-F238E27FC236}">
                <a16:creationId xmlns:a16="http://schemas.microsoft.com/office/drawing/2014/main" id="{54A2DABC-79BA-DB97-0FD6-A2C4868990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425" y="-1196975"/>
            <a:ext cx="12619038" cy="946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rije vorm: vorm 4">
            <a:extLst>
              <a:ext uri="{FF2B5EF4-FFF2-40B4-BE49-F238E27FC236}">
                <a16:creationId xmlns:a16="http://schemas.microsoft.com/office/drawing/2014/main" id="{C44307E0-84C8-B789-03D7-330626F53F37}"/>
              </a:ext>
            </a:extLst>
          </p:cNvPr>
          <p:cNvSpPr/>
          <p:nvPr userDrawn="1"/>
        </p:nvSpPr>
        <p:spPr>
          <a:xfrm>
            <a:off x="0" y="3840163"/>
            <a:ext cx="12192000" cy="3017837"/>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pic>
        <p:nvPicPr>
          <p:cNvPr id="6" name="Afbeelding 3">
            <a:extLst>
              <a:ext uri="{FF2B5EF4-FFF2-40B4-BE49-F238E27FC236}">
                <a16:creationId xmlns:a16="http://schemas.microsoft.com/office/drawing/2014/main" id="{A97CDED0-5921-C575-2D60-1F404577DD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7363" y="360363"/>
            <a:ext cx="882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4" descr="Afbeelding met Graphics, Lettertype, grafische vormgeving, logo&#10;&#10;Automatisch gegenereerde beschrijving">
            <a:extLst>
              <a:ext uri="{FF2B5EF4-FFF2-40B4-BE49-F238E27FC236}">
                <a16:creationId xmlns:a16="http://schemas.microsoft.com/office/drawing/2014/main" id="{31B9237C-02A7-7B96-9F38-B7F0E6EA4D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50450" y="360363"/>
            <a:ext cx="1312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16280" y="4251362"/>
            <a:ext cx="10899720" cy="2246639"/>
          </a:xfrm>
        </p:spPr>
        <p:txBody>
          <a:bodyPr/>
          <a:lstStyle>
            <a:lvl1pPr indent="0" algn="r">
              <a:lnSpc>
                <a:spcPts val="7200"/>
              </a:lnSpc>
              <a:defRPr sz="7200" b="1" i="0">
                <a:solidFill>
                  <a:schemeClr val="bg1"/>
                </a:solidFill>
                <a:latin typeface="Flanders Art Sans" panose="00000500000000000000" pitchFamily="2" charset="0"/>
                <a:cs typeface="Flanders Art Sans" panose="000005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3627120" y="5502031"/>
            <a:ext cx="7988880" cy="995440"/>
          </a:xfrm>
        </p:spPr>
        <p:txBody>
          <a:bodyPr anchor="b"/>
          <a:lstStyle>
            <a:lvl1pPr marL="0" indent="0" algn="r">
              <a:lnSpc>
                <a:spcPts val="2347"/>
              </a:lnSpc>
              <a:buNone/>
              <a:defRPr sz="2107">
                <a:solidFill>
                  <a:schemeClr val="bg1"/>
                </a:solidFill>
                <a:latin typeface="Flanders Art Sans" panose="000005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98819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spagina_1">
    <p:spTree>
      <p:nvGrpSpPr>
        <p:cNvPr id="1" name=""/>
        <p:cNvGrpSpPr/>
        <p:nvPr/>
      </p:nvGrpSpPr>
      <p:grpSpPr>
        <a:xfrm>
          <a:off x="0" y="0"/>
          <a:ext cx="0" cy="0"/>
          <a:chOff x="0" y="0"/>
          <a:chExt cx="0" cy="0"/>
        </a:xfrm>
      </p:grpSpPr>
      <p:sp>
        <p:nvSpPr>
          <p:cNvPr id="2" name="Vrije vorm: vorm 1">
            <a:extLst>
              <a:ext uri="{FF2B5EF4-FFF2-40B4-BE49-F238E27FC236}">
                <a16:creationId xmlns:a16="http://schemas.microsoft.com/office/drawing/2014/main" id="{D5A80716-EB06-2166-092D-52AFD36A41BC}"/>
              </a:ext>
            </a:extLst>
          </p:cNvPr>
          <p:cNvSpPr/>
          <p:nvPr userDrawn="1"/>
        </p:nvSpPr>
        <p:spPr>
          <a:xfrm>
            <a:off x="0" y="3263900"/>
            <a:ext cx="12192000" cy="3594100"/>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3" name="Rechthoek 2">
            <a:extLst>
              <a:ext uri="{FF2B5EF4-FFF2-40B4-BE49-F238E27FC236}">
                <a16:creationId xmlns:a16="http://schemas.microsoft.com/office/drawing/2014/main" id="{945C4C0C-B989-48C9-09F1-007632801BE4}"/>
              </a:ext>
            </a:extLst>
          </p:cNvPr>
          <p:cNvSpPr/>
          <p:nvPr userDrawn="1"/>
        </p:nvSpPr>
        <p:spPr>
          <a:xfrm>
            <a:off x="336550" y="336550"/>
            <a:ext cx="115189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8" name="Titel 1"/>
          <p:cNvSpPr>
            <a:spLocks noGrp="1"/>
          </p:cNvSpPr>
          <p:nvPr>
            <p:ph type="title"/>
          </p:nvPr>
        </p:nvSpPr>
        <p:spPr>
          <a:xfrm>
            <a:off x="642840" y="501121"/>
            <a:ext cx="5146320" cy="5855759"/>
          </a:xfrm>
        </p:spPr>
        <p:txBody>
          <a:bodyPr anchor="ctr"/>
          <a:lstStyle>
            <a:lvl1pPr algn="r">
              <a:defRPr sz="7200">
                <a:latin typeface="+mj-lt"/>
              </a:defRPr>
            </a:lvl1pPr>
          </a:lstStyle>
          <a:p>
            <a:r>
              <a:rPr lang="nl-NL"/>
              <a:t>Klik om stijl te bewerken</a:t>
            </a:r>
            <a:endParaRPr lang="nl-BE" dirty="0"/>
          </a:p>
        </p:txBody>
      </p:sp>
      <p:sp>
        <p:nvSpPr>
          <p:cNvPr id="9" name="Tijdelijke aanduiding voor inhoud 2"/>
          <p:cNvSpPr>
            <a:spLocks noGrp="1"/>
          </p:cNvSpPr>
          <p:nvPr>
            <p:ph sz="half" idx="1"/>
          </p:nvPr>
        </p:nvSpPr>
        <p:spPr>
          <a:xfrm>
            <a:off x="6096000" y="501120"/>
            <a:ext cx="5453160" cy="5855760"/>
          </a:xfrm>
        </p:spPr>
        <p:txBody>
          <a:bodyPr anchor="ctr"/>
          <a:lstStyle>
            <a:lvl1pPr marL="609585" indent="-609585">
              <a:lnSpc>
                <a:spcPct val="100000"/>
              </a:lnSpc>
              <a:buFont typeface="+mj-lt"/>
              <a:buAutoNum type="arabicPeriod"/>
              <a:defRPr sz="2400" b="1">
                <a:latin typeface="+mn-lt"/>
              </a:defRPr>
            </a:lvl1pPr>
            <a:lvl2pPr marL="993575" indent="-609585">
              <a:lnSpc>
                <a:spcPct val="100000"/>
              </a:lnSpc>
              <a:buSzPct val="75000"/>
              <a:buFont typeface="+mj-lt"/>
              <a:buAutoNum type="arabicPeriod"/>
              <a:defRPr sz="2400">
                <a:solidFill>
                  <a:schemeClr val="bg1">
                    <a:lumMod val="50000"/>
                  </a:schemeClr>
                </a:solidFill>
                <a:latin typeface="+mn-lt"/>
              </a:defRPr>
            </a:lvl2pPr>
            <a:lvl3pPr marL="1225169" indent="-457189">
              <a:lnSpc>
                <a:spcPct val="100000"/>
              </a:lnSpc>
              <a:buSzPct val="85000"/>
              <a:buFont typeface="+mj-lt"/>
              <a:buAutoNum type="arabicPeriod"/>
              <a:defRPr sz="1600">
                <a:latin typeface="+mn-lt"/>
              </a:defRPr>
            </a:lvl3pPr>
            <a:lvl4pPr marL="1609160" indent="-457189">
              <a:lnSpc>
                <a:spcPct val="100000"/>
              </a:lnSpc>
              <a:buFont typeface="+mj-lt"/>
              <a:buAutoNum type="arabicPeriod"/>
              <a:defRPr sz="1600">
                <a:latin typeface="+mn-lt"/>
              </a:defRPr>
            </a:lvl4pPr>
            <a:lvl5pPr marL="1993150" indent="-457189">
              <a:lnSpc>
                <a:spcPct val="100000"/>
              </a:lnSpc>
              <a:buFont typeface="+mj-lt"/>
              <a:buAutoNum type="arabicPeriod"/>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35702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titelpagina_1">
    <p:spTree>
      <p:nvGrpSpPr>
        <p:cNvPr id="1" name=""/>
        <p:cNvGrpSpPr/>
        <p:nvPr/>
      </p:nvGrpSpPr>
      <p:grpSpPr>
        <a:xfrm>
          <a:off x="0" y="0"/>
          <a:ext cx="0" cy="0"/>
          <a:chOff x="0" y="0"/>
          <a:chExt cx="0" cy="0"/>
        </a:xfrm>
      </p:grpSpPr>
      <p:sp>
        <p:nvSpPr>
          <p:cNvPr id="2" name="Vrije vorm: vorm 1">
            <a:extLst>
              <a:ext uri="{FF2B5EF4-FFF2-40B4-BE49-F238E27FC236}">
                <a16:creationId xmlns:a16="http://schemas.microsoft.com/office/drawing/2014/main" id="{DD151329-4DC7-392B-830A-4DD947E2CD84}"/>
              </a:ext>
            </a:extLst>
          </p:cNvPr>
          <p:cNvSpPr/>
          <p:nvPr userDrawn="1"/>
        </p:nvSpPr>
        <p:spPr>
          <a:xfrm>
            <a:off x="0" y="3263900"/>
            <a:ext cx="12192000" cy="3594100"/>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3" name="Rechthoek 2">
            <a:extLst>
              <a:ext uri="{FF2B5EF4-FFF2-40B4-BE49-F238E27FC236}">
                <a16:creationId xmlns:a16="http://schemas.microsoft.com/office/drawing/2014/main" id="{4D1A429E-3153-8F71-F80F-FFDADF0E6C5A}"/>
              </a:ext>
            </a:extLst>
          </p:cNvPr>
          <p:cNvSpPr/>
          <p:nvPr userDrawn="1"/>
        </p:nvSpPr>
        <p:spPr>
          <a:xfrm>
            <a:off x="336550" y="336550"/>
            <a:ext cx="115189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8" name="Titel 1"/>
          <p:cNvSpPr>
            <a:spLocks noGrp="1"/>
          </p:cNvSpPr>
          <p:nvPr>
            <p:ph type="title"/>
          </p:nvPr>
        </p:nvSpPr>
        <p:spPr>
          <a:xfrm>
            <a:off x="642840" y="501121"/>
            <a:ext cx="10706477" cy="5855759"/>
          </a:xfrm>
        </p:spPr>
        <p:txBody>
          <a:bodyPr anchor="ctr"/>
          <a:lstStyle>
            <a:lvl1pPr algn="r">
              <a:defRPr sz="7200">
                <a:latin typeface="+mj-lt"/>
              </a:defRPr>
            </a:lvl1pPr>
          </a:lstStyle>
          <a:p>
            <a:r>
              <a:rPr lang="nl-NL"/>
              <a:t>Klik om stijl te bewerken</a:t>
            </a:r>
            <a:endParaRPr lang="nl-BE" dirty="0"/>
          </a:p>
        </p:txBody>
      </p:sp>
    </p:spTree>
    <p:extLst>
      <p:ext uri="{BB962C8B-B14F-4D97-AF65-F5344CB8AC3E}">
        <p14:creationId xmlns:p14="http://schemas.microsoft.com/office/powerpoint/2010/main" val="117989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_21">
    <p:bg>
      <p:bgPr>
        <a:solidFill>
          <a:schemeClr val="accent1"/>
        </a:solidFill>
        <a:effectLst/>
      </p:bgPr>
    </p:bg>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DD3F8DD6-8855-4FE7-831B-41C5F56BA4E3}"/>
              </a:ext>
            </a:extLst>
          </p:cNvPr>
          <p:cNvSpPr/>
          <p:nvPr userDrawn="1"/>
        </p:nvSpPr>
        <p:spPr>
          <a:xfrm>
            <a:off x="0" y="-290513"/>
            <a:ext cx="12192000" cy="3865563"/>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2" name="Titel 1"/>
          <p:cNvSpPr>
            <a:spLocks noGrp="1"/>
          </p:cNvSpPr>
          <p:nvPr>
            <p:ph type="ctrTitle"/>
          </p:nvPr>
        </p:nvSpPr>
        <p:spPr>
          <a:xfrm>
            <a:off x="384000" y="194149"/>
            <a:ext cx="8278440" cy="4288195"/>
          </a:xfrm>
        </p:spPr>
        <p:txBody>
          <a:bodyPr anchor="t"/>
          <a:lstStyle>
            <a:lvl1pPr indent="0" algn="l">
              <a:lnSpc>
                <a:spcPts val="10666"/>
              </a:lnSpc>
              <a:defRPr sz="10666" b="1">
                <a:solidFill>
                  <a:schemeClr val="tx1"/>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384000" y="5753957"/>
            <a:ext cx="8794835" cy="696000"/>
          </a:xfrm>
          <a:solidFill>
            <a:srgbClr val="EEEEE7"/>
          </a:solidFill>
        </p:spPr>
        <p:txBody>
          <a:bodyPr lIns="144000" tIns="144000" rIns="144000" bIns="144000"/>
          <a:lstStyle>
            <a:lvl1pPr marL="0" indent="0" algn="l">
              <a:lnSpc>
                <a:spcPts val="2347"/>
              </a:lnSpc>
              <a:buNone/>
              <a:defRPr sz="2133">
                <a:solidFill>
                  <a:srgbClr val="646464"/>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38087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spagina_3">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7E331494-C0FE-9BBD-4F0D-00FCA957081A}"/>
              </a:ext>
            </a:extLst>
          </p:cNvPr>
          <p:cNvSpPr/>
          <p:nvPr userDrawn="1"/>
        </p:nvSpPr>
        <p:spPr>
          <a:xfrm>
            <a:off x="0" y="-290513"/>
            <a:ext cx="12192000" cy="3865563"/>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2" name="Titel 1"/>
          <p:cNvSpPr>
            <a:spLocks noGrp="1"/>
          </p:cNvSpPr>
          <p:nvPr>
            <p:ph type="ctrTitle"/>
          </p:nvPr>
        </p:nvSpPr>
        <p:spPr>
          <a:xfrm>
            <a:off x="384000" y="408042"/>
            <a:ext cx="5328000" cy="5071977"/>
          </a:xfrm>
        </p:spPr>
        <p:txBody>
          <a:bodyPr anchor="ctr"/>
          <a:lstStyle>
            <a:lvl1pPr indent="0" algn="r">
              <a:lnSpc>
                <a:spcPts val="7200"/>
              </a:lnSpc>
              <a:defRPr sz="7200" b="1">
                <a:solidFill>
                  <a:schemeClr val="tx1"/>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384000" y="5753957"/>
            <a:ext cx="8786125" cy="696000"/>
          </a:xfrm>
          <a:solidFill>
            <a:schemeClr val="accent1"/>
          </a:solidFill>
        </p:spPr>
        <p:txBody>
          <a:bodyPr lIns="144000" tIns="144000" rIns="144000" bIns="144000"/>
          <a:lstStyle>
            <a:lvl1pPr marL="0" indent="0" algn="l">
              <a:lnSpc>
                <a:spcPts val="2347"/>
              </a:lnSpc>
              <a:buNone/>
              <a:defRPr sz="2133">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
        <p:nvSpPr>
          <p:cNvPr id="7" name="Tijdelijke aanduiding voor inhoud 2"/>
          <p:cNvSpPr>
            <a:spLocks noGrp="1"/>
          </p:cNvSpPr>
          <p:nvPr>
            <p:ph sz="half" idx="10"/>
          </p:nvPr>
        </p:nvSpPr>
        <p:spPr>
          <a:xfrm>
            <a:off x="6096000" y="417825"/>
            <a:ext cx="5453160" cy="5062195"/>
          </a:xfrm>
        </p:spPr>
        <p:txBody>
          <a:bodyPr anchor="ctr"/>
          <a:lstStyle>
            <a:lvl1pPr marL="609585" indent="-609585">
              <a:lnSpc>
                <a:spcPct val="100000"/>
              </a:lnSpc>
              <a:buFont typeface="+mj-lt"/>
              <a:buAutoNum type="arabicPeriod"/>
              <a:defRPr sz="2400" b="1">
                <a:latin typeface="+mn-lt"/>
              </a:defRPr>
            </a:lvl1pPr>
            <a:lvl2pPr marL="993575" indent="-609585">
              <a:lnSpc>
                <a:spcPct val="100000"/>
              </a:lnSpc>
              <a:buSzPct val="75000"/>
              <a:buFont typeface="+mj-lt"/>
              <a:buAutoNum type="arabicPeriod"/>
              <a:defRPr sz="2400">
                <a:solidFill>
                  <a:schemeClr val="bg1">
                    <a:lumMod val="50000"/>
                  </a:schemeClr>
                </a:solidFill>
                <a:latin typeface="+mn-lt"/>
              </a:defRPr>
            </a:lvl2pPr>
            <a:lvl3pPr marL="1225169" indent="-457189">
              <a:lnSpc>
                <a:spcPct val="100000"/>
              </a:lnSpc>
              <a:buSzPct val="85000"/>
              <a:buFont typeface="+mj-lt"/>
              <a:buAutoNum type="arabicPeriod"/>
              <a:defRPr sz="1600">
                <a:latin typeface="+mn-lt"/>
              </a:defRPr>
            </a:lvl3pPr>
            <a:lvl4pPr marL="1609160" indent="-457189">
              <a:lnSpc>
                <a:spcPct val="100000"/>
              </a:lnSpc>
              <a:buFont typeface="+mj-lt"/>
              <a:buAutoNum type="arabicPeriod"/>
              <a:defRPr sz="1600">
                <a:latin typeface="+mn-lt"/>
              </a:defRPr>
            </a:lvl4pPr>
            <a:lvl5pPr marL="1993150" indent="-457189">
              <a:lnSpc>
                <a:spcPct val="100000"/>
              </a:lnSpc>
              <a:buFont typeface="+mj-lt"/>
              <a:buAutoNum type="arabicPeriod"/>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17518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ussentitelpagina_8">
    <p:bg>
      <p:bgPr>
        <a:solidFill>
          <a:schemeClr val="accent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AE9E754-6C79-3AFF-4571-AE08E0B36DF0}"/>
              </a:ext>
            </a:extLst>
          </p:cNvPr>
          <p:cNvSpPr/>
          <p:nvPr userDrawn="1"/>
        </p:nvSpPr>
        <p:spPr>
          <a:xfrm>
            <a:off x="336550" y="336550"/>
            <a:ext cx="115189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8" name="Titel 1"/>
          <p:cNvSpPr>
            <a:spLocks noGrp="1"/>
          </p:cNvSpPr>
          <p:nvPr>
            <p:ph type="title"/>
          </p:nvPr>
        </p:nvSpPr>
        <p:spPr>
          <a:xfrm>
            <a:off x="642840" y="501121"/>
            <a:ext cx="10706477" cy="5855759"/>
          </a:xfrm>
        </p:spPr>
        <p:txBody>
          <a:bodyPr anchor="ctr"/>
          <a:lstStyle>
            <a:lvl1pPr algn="l">
              <a:defRPr sz="7200">
                <a:solidFill>
                  <a:schemeClr val="tx1"/>
                </a:solidFill>
                <a:latin typeface="+mn-lt"/>
              </a:defRPr>
            </a:lvl1pPr>
          </a:lstStyle>
          <a:p>
            <a:r>
              <a:rPr lang="nl-NL"/>
              <a:t>Klik om stijl te bewerken</a:t>
            </a:r>
            <a:endParaRPr lang="nl-BE" dirty="0"/>
          </a:p>
        </p:txBody>
      </p:sp>
    </p:spTree>
    <p:extLst>
      <p:ext uri="{BB962C8B-B14F-4D97-AF65-F5344CB8AC3E}">
        <p14:creationId xmlns:p14="http://schemas.microsoft.com/office/powerpoint/2010/main" val="351701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spagina_4">
    <p:bg>
      <p:bgPr>
        <a:solidFill>
          <a:schemeClr val="accent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8722E41-FB2E-F39F-579C-101E0ACC9A79}"/>
              </a:ext>
            </a:extLst>
          </p:cNvPr>
          <p:cNvSpPr/>
          <p:nvPr userDrawn="1"/>
        </p:nvSpPr>
        <p:spPr>
          <a:xfrm>
            <a:off x="336550" y="336550"/>
            <a:ext cx="115189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8" name="Titel 1"/>
          <p:cNvSpPr>
            <a:spLocks noGrp="1"/>
          </p:cNvSpPr>
          <p:nvPr>
            <p:ph type="title"/>
          </p:nvPr>
        </p:nvSpPr>
        <p:spPr>
          <a:xfrm>
            <a:off x="642840" y="501121"/>
            <a:ext cx="5146320" cy="5855759"/>
          </a:xfrm>
        </p:spPr>
        <p:txBody>
          <a:bodyPr anchor="ctr"/>
          <a:lstStyle>
            <a:lvl1pPr algn="r">
              <a:defRPr sz="7200">
                <a:latin typeface="+mj-lt"/>
              </a:defRPr>
            </a:lvl1pPr>
          </a:lstStyle>
          <a:p>
            <a:r>
              <a:rPr lang="nl-NL"/>
              <a:t>Klik om stijl te bewerken</a:t>
            </a:r>
            <a:endParaRPr lang="nl-BE" dirty="0"/>
          </a:p>
        </p:txBody>
      </p:sp>
      <p:sp>
        <p:nvSpPr>
          <p:cNvPr id="9" name="Tijdelijke aanduiding voor inhoud 2"/>
          <p:cNvSpPr>
            <a:spLocks noGrp="1"/>
          </p:cNvSpPr>
          <p:nvPr>
            <p:ph sz="half" idx="1"/>
          </p:nvPr>
        </p:nvSpPr>
        <p:spPr>
          <a:xfrm>
            <a:off x="6096000" y="501120"/>
            <a:ext cx="5453160" cy="5855760"/>
          </a:xfrm>
        </p:spPr>
        <p:txBody>
          <a:bodyPr anchor="ctr"/>
          <a:lstStyle>
            <a:lvl1pPr marL="609585" indent="-609585">
              <a:lnSpc>
                <a:spcPct val="100000"/>
              </a:lnSpc>
              <a:buFont typeface="+mj-lt"/>
              <a:buAutoNum type="arabicPeriod"/>
              <a:defRPr sz="2400" b="1">
                <a:latin typeface="+mn-lt"/>
              </a:defRPr>
            </a:lvl1pPr>
            <a:lvl2pPr marL="993575" indent="-609585">
              <a:lnSpc>
                <a:spcPct val="100000"/>
              </a:lnSpc>
              <a:buSzPct val="75000"/>
              <a:buFont typeface="+mj-lt"/>
              <a:buAutoNum type="arabicPeriod"/>
              <a:defRPr sz="2400">
                <a:solidFill>
                  <a:schemeClr val="bg1">
                    <a:lumMod val="50000"/>
                  </a:schemeClr>
                </a:solidFill>
                <a:latin typeface="+mn-lt"/>
              </a:defRPr>
            </a:lvl2pPr>
            <a:lvl3pPr marL="1225169" indent="-457189">
              <a:lnSpc>
                <a:spcPct val="100000"/>
              </a:lnSpc>
              <a:buSzPct val="85000"/>
              <a:buFont typeface="+mj-lt"/>
              <a:buAutoNum type="arabicPeriod"/>
              <a:defRPr sz="1600">
                <a:latin typeface="+mn-lt"/>
              </a:defRPr>
            </a:lvl3pPr>
            <a:lvl4pPr marL="1609160" indent="-457189">
              <a:lnSpc>
                <a:spcPct val="100000"/>
              </a:lnSpc>
              <a:buFont typeface="+mj-lt"/>
              <a:buAutoNum type="arabicPeriod"/>
              <a:defRPr sz="1600">
                <a:latin typeface="+mn-lt"/>
              </a:defRPr>
            </a:lvl4pPr>
            <a:lvl5pPr marL="1993150" indent="-457189">
              <a:lnSpc>
                <a:spcPct val="100000"/>
              </a:lnSpc>
              <a:buFont typeface="+mj-lt"/>
              <a:buAutoNum type="arabicPeriod"/>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133251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ussentitelpagina_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DE9B267-22C7-5283-84CF-43C2C73624EF}"/>
              </a:ext>
            </a:extLst>
          </p:cNvPr>
          <p:cNvSpPr/>
          <p:nvPr userDrawn="1"/>
        </p:nvSpPr>
        <p:spPr>
          <a:xfrm>
            <a:off x="336550" y="336550"/>
            <a:ext cx="115189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5" name="Vrije vorm: vorm 4">
            <a:extLst>
              <a:ext uri="{FF2B5EF4-FFF2-40B4-BE49-F238E27FC236}">
                <a16:creationId xmlns:a16="http://schemas.microsoft.com/office/drawing/2014/main" id="{57E28D19-312C-C708-5D92-CC418DC8AD6D}"/>
              </a:ext>
            </a:extLst>
          </p:cNvPr>
          <p:cNvSpPr/>
          <p:nvPr userDrawn="1"/>
        </p:nvSpPr>
        <p:spPr>
          <a:xfrm>
            <a:off x="0" y="3263900"/>
            <a:ext cx="12192000" cy="3594100"/>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6" name="Rechthoek 5">
            <a:extLst>
              <a:ext uri="{FF2B5EF4-FFF2-40B4-BE49-F238E27FC236}">
                <a16:creationId xmlns:a16="http://schemas.microsoft.com/office/drawing/2014/main" id="{972F69D3-796B-D141-C91B-58C20578BF9C}"/>
              </a:ext>
            </a:extLst>
          </p:cNvPr>
          <p:cNvSpPr/>
          <p:nvPr userDrawn="1"/>
        </p:nvSpPr>
        <p:spPr>
          <a:xfrm>
            <a:off x="336550" y="336550"/>
            <a:ext cx="115189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3" name="Titel 1"/>
          <p:cNvSpPr>
            <a:spLocks noGrp="1"/>
          </p:cNvSpPr>
          <p:nvPr>
            <p:ph type="title"/>
          </p:nvPr>
        </p:nvSpPr>
        <p:spPr>
          <a:xfrm>
            <a:off x="642840" y="1228035"/>
            <a:ext cx="9888000" cy="1051339"/>
          </a:xfrm>
        </p:spPr>
        <p:txBody>
          <a:bodyPr/>
          <a:lstStyle>
            <a:lvl1pPr>
              <a:defRPr>
                <a:latin typeface="+mj-lt"/>
              </a:defRPr>
            </a:lvl1pPr>
          </a:lstStyle>
          <a:p>
            <a:r>
              <a:rPr lang="nl-NL"/>
              <a:t>Klik om stijl te bewerken</a:t>
            </a:r>
            <a:endParaRPr lang="nl-BE" dirty="0"/>
          </a:p>
        </p:txBody>
      </p:sp>
      <p:sp>
        <p:nvSpPr>
          <p:cNvPr id="4" name="Tijdelijke aanduiding voor inhoud 2"/>
          <p:cNvSpPr>
            <a:spLocks noGrp="1"/>
          </p:cNvSpPr>
          <p:nvPr>
            <p:ph sz="half" idx="1"/>
          </p:nvPr>
        </p:nvSpPr>
        <p:spPr>
          <a:xfrm>
            <a:off x="642840" y="2684880"/>
            <a:ext cx="9888000" cy="3672000"/>
          </a:xfrm>
        </p:spPr>
        <p:txBody>
          <a:bodyPr/>
          <a:lstStyle>
            <a:lvl1pPr marL="0" indent="0">
              <a:lnSpc>
                <a:spcPct val="100000"/>
              </a:lnSpc>
              <a:buFontTx/>
              <a:buBlip>
                <a:blip r:embed="rId2"/>
              </a:buBlip>
              <a:defRPr sz="2400">
                <a:latin typeface="+mn-lt"/>
              </a:defRPr>
            </a:lvl1pPr>
            <a:lvl2pPr>
              <a:lnSpc>
                <a:spcPct val="100000"/>
              </a:lnSpc>
              <a:buSzPct val="75000"/>
              <a:buFontTx/>
              <a:buBlip>
                <a:blip r:embed="rId3"/>
              </a:buBlip>
              <a:defRPr sz="2400">
                <a:solidFill>
                  <a:schemeClr val="bg1">
                    <a:lumMod val="50000"/>
                  </a:schemeClr>
                </a:solidFill>
                <a:latin typeface="+mn-lt"/>
              </a:defRPr>
            </a:lvl2pPr>
            <a:lvl3pPr>
              <a:lnSpc>
                <a:spcPct val="100000"/>
              </a:lnSpc>
              <a:buSzPct val="85000"/>
              <a:defRPr sz="1600">
                <a:latin typeface="+mn-lt"/>
              </a:defRPr>
            </a:lvl3pPr>
            <a:lvl4pPr>
              <a:lnSpc>
                <a:spcPct val="100000"/>
              </a:lnSpc>
              <a:defRPr sz="1600">
                <a:latin typeface="+mn-lt"/>
              </a:defRPr>
            </a:lvl4pPr>
            <a:lvl5pPr>
              <a:lnSpc>
                <a:spcPct val="100000"/>
              </a:lnSpc>
              <a:defRPr sz="1600">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94942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pagina_4">
    <p:bg>
      <p:bgPr>
        <a:solidFill>
          <a:schemeClr val="accent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702FC16-D6B4-A7EE-DFD3-E6248A772B0F}"/>
              </a:ext>
            </a:extLst>
          </p:cNvPr>
          <p:cNvSpPr/>
          <p:nvPr userDrawn="1"/>
        </p:nvSpPr>
        <p:spPr>
          <a:xfrm>
            <a:off x="336550" y="336550"/>
            <a:ext cx="115189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9" name="Tijdelijke aanduiding voor inhoud 2"/>
          <p:cNvSpPr>
            <a:spLocks noGrp="1"/>
          </p:cNvSpPr>
          <p:nvPr>
            <p:ph sz="half" idx="1"/>
          </p:nvPr>
        </p:nvSpPr>
        <p:spPr>
          <a:xfrm>
            <a:off x="642840" y="2684880"/>
            <a:ext cx="9888000" cy="3672000"/>
          </a:xfrm>
        </p:spPr>
        <p:txBody>
          <a:bodyPr/>
          <a:lstStyle>
            <a:lvl1pPr marL="0" indent="0">
              <a:lnSpc>
                <a:spcPct val="100000"/>
              </a:lnSpc>
              <a:buFontTx/>
              <a:buBlip>
                <a:blip r:embed="rId2"/>
              </a:buBlip>
              <a:defRPr sz="2400">
                <a:latin typeface="+mn-lt"/>
              </a:defRPr>
            </a:lvl1pPr>
            <a:lvl2pPr>
              <a:lnSpc>
                <a:spcPct val="100000"/>
              </a:lnSpc>
              <a:buSzPct val="75000"/>
              <a:buFontTx/>
              <a:buBlip>
                <a:blip r:embed="rId3"/>
              </a:buBlip>
              <a:defRPr sz="2400">
                <a:solidFill>
                  <a:schemeClr val="bg1">
                    <a:lumMod val="50000"/>
                  </a:schemeClr>
                </a:solidFill>
                <a:latin typeface="+mn-lt"/>
              </a:defRPr>
            </a:lvl2pPr>
            <a:lvl3pPr>
              <a:lnSpc>
                <a:spcPct val="100000"/>
              </a:lnSpc>
              <a:buSzPct val="85000"/>
              <a:defRPr sz="1600">
                <a:latin typeface="+mn-lt"/>
              </a:defRPr>
            </a:lvl3pPr>
            <a:lvl4pPr>
              <a:lnSpc>
                <a:spcPct val="100000"/>
              </a:lnSpc>
              <a:defRPr sz="1600">
                <a:latin typeface="+mn-lt"/>
              </a:defRPr>
            </a:lvl4pPr>
            <a:lvl5pPr>
              <a:lnSpc>
                <a:spcPct val="100000"/>
              </a:lnSpc>
              <a:defRPr sz="1600">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Titel 1"/>
          <p:cNvSpPr>
            <a:spLocks noGrp="1"/>
          </p:cNvSpPr>
          <p:nvPr>
            <p:ph type="title"/>
          </p:nvPr>
        </p:nvSpPr>
        <p:spPr>
          <a:xfrm>
            <a:off x="642840" y="1228035"/>
            <a:ext cx="9888000" cy="1051339"/>
          </a:xfrm>
        </p:spPr>
        <p:txBody>
          <a:bodyPr/>
          <a:lstStyle>
            <a:lvl1pPr>
              <a:defRPr>
                <a:latin typeface="+mj-lt"/>
              </a:defRPr>
            </a:lvl1pPr>
          </a:lstStyle>
          <a:p>
            <a:r>
              <a:rPr lang="nl-NL"/>
              <a:t>Klik om stijl te bewerken</a:t>
            </a:r>
            <a:endParaRPr lang="nl-BE" dirty="0"/>
          </a:p>
        </p:txBody>
      </p:sp>
    </p:spTree>
    <p:extLst>
      <p:ext uri="{BB962C8B-B14F-4D97-AF65-F5344CB8AC3E}">
        <p14:creationId xmlns:p14="http://schemas.microsoft.com/office/powerpoint/2010/main" val="416514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pagina_5">
    <p:bg>
      <p:bgPr>
        <a:solidFill>
          <a:schemeClr val="accent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B9B2485-4E04-57F8-42C9-91E7B039D471}"/>
              </a:ext>
            </a:extLst>
          </p:cNvPr>
          <p:cNvSpPr/>
          <p:nvPr userDrawn="1"/>
        </p:nvSpPr>
        <p:spPr>
          <a:xfrm>
            <a:off x="336550" y="336550"/>
            <a:ext cx="115189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9" name="Tijdelijke aanduiding voor inhoud 2"/>
          <p:cNvSpPr>
            <a:spLocks noGrp="1"/>
          </p:cNvSpPr>
          <p:nvPr>
            <p:ph sz="half" idx="1"/>
          </p:nvPr>
        </p:nvSpPr>
        <p:spPr>
          <a:xfrm>
            <a:off x="642840" y="2684880"/>
            <a:ext cx="7967760" cy="3672000"/>
          </a:xfrm>
        </p:spPr>
        <p:txBody>
          <a:bodyPr/>
          <a:lstStyle>
            <a:lvl1pPr marL="0" indent="0">
              <a:lnSpc>
                <a:spcPct val="100000"/>
              </a:lnSpc>
              <a:buFontTx/>
              <a:buBlip>
                <a:blip r:embed="rId2"/>
              </a:buBlip>
              <a:defRPr sz="2400">
                <a:latin typeface="+mn-lt"/>
              </a:defRPr>
            </a:lvl1pPr>
            <a:lvl2pPr>
              <a:lnSpc>
                <a:spcPct val="100000"/>
              </a:lnSpc>
              <a:buSzPct val="75000"/>
              <a:buFontTx/>
              <a:buBlip>
                <a:blip r:embed="rId3"/>
              </a:buBlip>
              <a:defRPr sz="2400">
                <a:solidFill>
                  <a:schemeClr val="bg1">
                    <a:lumMod val="50000"/>
                  </a:schemeClr>
                </a:solidFill>
                <a:latin typeface="+mn-lt"/>
              </a:defRPr>
            </a:lvl2pPr>
            <a:lvl3pPr>
              <a:lnSpc>
                <a:spcPct val="100000"/>
              </a:lnSpc>
              <a:buSzPct val="85000"/>
              <a:defRPr sz="1600">
                <a:latin typeface="+mn-lt"/>
              </a:defRPr>
            </a:lvl3pPr>
            <a:lvl4pPr>
              <a:lnSpc>
                <a:spcPct val="100000"/>
              </a:lnSpc>
              <a:defRPr sz="1600">
                <a:latin typeface="+mn-lt"/>
              </a:defRPr>
            </a:lvl4pPr>
            <a:lvl5pPr>
              <a:lnSpc>
                <a:spcPct val="100000"/>
              </a:lnSpc>
              <a:defRPr sz="1600">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afbeelding 2"/>
          <p:cNvSpPr>
            <a:spLocks noGrp="1"/>
          </p:cNvSpPr>
          <p:nvPr>
            <p:ph type="pic" sz="quarter" idx="14"/>
          </p:nvPr>
        </p:nvSpPr>
        <p:spPr>
          <a:xfrm>
            <a:off x="8760000" y="720000"/>
            <a:ext cx="2688000" cy="5424000"/>
          </a:xfrm>
        </p:spPr>
        <p:txBody>
          <a:bodyPr rtlCol="0">
            <a:noAutofit/>
          </a:bodyPr>
          <a:lstStyle/>
          <a:p>
            <a:pPr lvl="0"/>
            <a:endParaRPr lang="nl-NL" noProof="0"/>
          </a:p>
        </p:txBody>
      </p:sp>
      <p:sp>
        <p:nvSpPr>
          <p:cNvPr id="8" name="Titel 1"/>
          <p:cNvSpPr>
            <a:spLocks noGrp="1"/>
          </p:cNvSpPr>
          <p:nvPr>
            <p:ph type="title"/>
          </p:nvPr>
        </p:nvSpPr>
        <p:spPr>
          <a:xfrm>
            <a:off x="642840" y="1130853"/>
            <a:ext cx="7967760" cy="1148521"/>
          </a:xfrm>
        </p:spPr>
        <p:txBody>
          <a:bodyPr/>
          <a:lstStyle>
            <a:lvl1pPr>
              <a:defRPr>
                <a:latin typeface="+mj-lt"/>
              </a:defRPr>
            </a:lvl1pPr>
          </a:lstStyle>
          <a:p>
            <a:r>
              <a:rPr lang="nl-NL"/>
              <a:t>Klik om stijl te bewerken</a:t>
            </a:r>
            <a:endParaRPr lang="nl-BE" dirty="0"/>
          </a:p>
        </p:txBody>
      </p:sp>
    </p:spTree>
    <p:extLst>
      <p:ext uri="{BB962C8B-B14F-4D97-AF65-F5344CB8AC3E}">
        <p14:creationId xmlns:p14="http://schemas.microsoft.com/office/powerpoint/2010/main" val="307626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pagina_8">
    <p:bg>
      <p:bgPr>
        <a:solidFill>
          <a:schemeClr val="bg1">
            <a:alpha val="14902"/>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3D6DA56-1BFA-5182-93CE-499B24CDD973}"/>
              </a:ext>
            </a:extLst>
          </p:cNvPr>
          <p:cNvSpPr/>
          <p:nvPr userDrawn="1"/>
        </p:nvSpPr>
        <p:spPr>
          <a:xfrm>
            <a:off x="336550" y="144463"/>
            <a:ext cx="11518900" cy="6192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4" name="Vrije vorm: vorm 3">
            <a:extLst>
              <a:ext uri="{FF2B5EF4-FFF2-40B4-BE49-F238E27FC236}">
                <a16:creationId xmlns:a16="http://schemas.microsoft.com/office/drawing/2014/main" id="{10C4C1FA-91F8-9AEF-7826-BAA44B9771E7}"/>
              </a:ext>
            </a:extLst>
          </p:cNvPr>
          <p:cNvSpPr/>
          <p:nvPr userDrawn="1"/>
        </p:nvSpPr>
        <p:spPr>
          <a:xfrm>
            <a:off x="0" y="0"/>
            <a:ext cx="4319588" cy="911225"/>
          </a:xfrm>
          <a:custGeom>
            <a:avLst/>
            <a:gdLst>
              <a:gd name="connsiteX0" fmla="*/ 0 w 3166343"/>
              <a:gd name="connsiteY0" fmla="*/ 0 h 684000"/>
              <a:gd name="connsiteX1" fmla="*/ 3166343 w 3166343"/>
              <a:gd name="connsiteY1" fmla="*/ 0 h 684000"/>
              <a:gd name="connsiteX2" fmla="*/ 14829 w 3166343"/>
              <a:gd name="connsiteY2" fmla="*/ 684000 h 684000"/>
              <a:gd name="connsiteX3" fmla="*/ 0 w 3166343"/>
              <a:gd name="connsiteY3" fmla="*/ 684000 h 684000"/>
              <a:gd name="connsiteX4" fmla="*/ 0 w 3166343"/>
              <a:gd name="connsiteY4" fmla="*/ 0 h 6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343" h="684000">
                <a:moveTo>
                  <a:pt x="0" y="0"/>
                </a:moveTo>
                <a:lnTo>
                  <a:pt x="3166343" y="0"/>
                </a:lnTo>
                <a:lnTo>
                  <a:pt x="14829" y="684000"/>
                </a:lnTo>
                <a:lnTo>
                  <a:pt x="0" y="684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sp>
        <p:nvSpPr>
          <p:cNvPr id="8" name="Titel 1"/>
          <p:cNvSpPr>
            <a:spLocks noGrp="1"/>
          </p:cNvSpPr>
          <p:nvPr>
            <p:ph type="title"/>
          </p:nvPr>
        </p:nvSpPr>
        <p:spPr>
          <a:xfrm>
            <a:off x="642840" y="1163728"/>
            <a:ext cx="7967760" cy="1116000"/>
          </a:xfrm>
        </p:spPr>
        <p:txBody>
          <a:bodyPr/>
          <a:lstStyle>
            <a:lvl1pPr>
              <a:defRPr>
                <a:latin typeface="+mj-lt"/>
              </a:defRPr>
            </a:lvl1pPr>
          </a:lstStyle>
          <a:p>
            <a:r>
              <a:rPr lang="nl-NL"/>
              <a:t>Klik om stijl te bewerken</a:t>
            </a:r>
            <a:endParaRPr lang="nl-BE" dirty="0"/>
          </a:p>
        </p:txBody>
      </p:sp>
      <p:sp>
        <p:nvSpPr>
          <p:cNvPr id="9" name="Tijdelijke aanduiding voor inhoud 2"/>
          <p:cNvSpPr>
            <a:spLocks noGrp="1"/>
          </p:cNvSpPr>
          <p:nvPr>
            <p:ph sz="half" idx="1"/>
          </p:nvPr>
        </p:nvSpPr>
        <p:spPr>
          <a:xfrm>
            <a:off x="642840" y="2684880"/>
            <a:ext cx="7967760" cy="3672000"/>
          </a:xfrm>
        </p:spPr>
        <p:txBody>
          <a:bodyPr/>
          <a:lstStyle>
            <a:lvl1pPr marL="0" indent="0">
              <a:lnSpc>
                <a:spcPct val="100000"/>
              </a:lnSpc>
              <a:buFontTx/>
              <a:buBlip>
                <a:blip r:embed="rId2"/>
              </a:buBlip>
              <a:defRPr sz="2400">
                <a:latin typeface="+mn-lt"/>
              </a:defRPr>
            </a:lvl1pPr>
            <a:lvl2pPr>
              <a:lnSpc>
                <a:spcPct val="100000"/>
              </a:lnSpc>
              <a:buSzPct val="75000"/>
              <a:buFontTx/>
              <a:buBlip>
                <a:blip r:embed="rId3"/>
              </a:buBlip>
              <a:defRPr sz="2400">
                <a:solidFill>
                  <a:schemeClr val="bg1">
                    <a:lumMod val="50000"/>
                  </a:schemeClr>
                </a:solidFill>
                <a:latin typeface="+mn-lt"/>
              </a:defRPr>
            </a:lvl2pPr>
            <a:lvl3pPr>
              <a:lnSpc>
                <a:spcPct val="100000"/>
              </a:lnSpc>
              <a:buSzPct val="85000"/>
              <a:defRPr sz="1600">
                <a:latin typeface="+mn-lt"/>
              </a:defRPr>
            </a:lvl3pPr>
            <a:lvl4pPr>
              <a:lnSpc>
                <a:spcPct val="100000"/>
              </a:lnSpc>
              <a:defRPr sz="1600">
                <a:latin typeface="+mn-lt"/>
              </a:defRPr>
            </a:lvl4pPr>
            <a:lvl5pPr>
              <a:lnSpc>
                <a:spcPct val="100000"/>
              </a:lnSpc>
              <a:defRPr sz="1600">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afbeelding 2"/>
          <p:cNvSpPr>
            <a:spLocks noGrp="1"/>
          </p:cNvSpPr>
          <p:nvPr>
            <p:ph type="pic" sz="quarter" idx="14"/>
          </p:nvPr>
        </p:nvSpPr>
        <p:spPr>
          <a:xfrm>
            <a:off x="8760000" y="720000"/>
            <a:ext cx="2688000" cy="5424000"/>
          </a:xfrm>
        </p:spPr>
        <p:txBody>
          <a:bodyPr rtlCol="0">
            <a:noAutofit/>
          </a:bodyPr>
          <a:lstStyle/>
          <a:p>
            <a:pPr lvl="0"/>
            <a:endParaRPr lang="nl-NL" noProof="0"/>
          </a:p>
        </p:txBody>
      </p:sp>
      <p:sp>
        <p:nvSpPr>
          <p:cNvPr id="7" name="Ondertitel 2"/>
          <p:cNvSpPr>
            <a:spLocks noGrp="1"/>
          </p:cNvSpPr>
          <p:nvPr>
            <p:ph type="subTitle" idx="15"/>
          </p:nvPr>
        </p:nvSpPr>
        <p:spPr>
          <a:xfrm>
            <a:off x="642840" y="5569560"/>
            <a:ext cx="8786125" cy="696000"/>
          </a:xfrm>
          <a:solidFill>
            <a:schemeClr val="accent1"/>
          </a:solidFill>
        </p:spPr>
        <p:txBody>
          <a:bodyPr lIns="144000" tIns="144000" rIns="144000" bIns="144000"/>
          <a:lstStyle>
            <a:lvl1pPr marL="0" indent="0" algn="l">
              <a:lnSpc>
                <a:spcPts val="2347"/>
              </a:lnSpc>
              <a:buNone/>
              <a:defRPr sz="2133">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381132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blanco-beeldkader">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1505DEB4-3FDA-2247-3E4D-D6AE3F6E60D7}"/>
              </a:ext>
            </a:extLst>
          </p:cNvPr>
          <p:cNvSpPr/>
          <p:nvPr userDrawn="1"/>
        </p:nvSpPr>
        <p:spPr>
          <a:xfrm>
            <a:off x="0" y="3840163"/>
            <a:ext cx="12192000" cy="3017837"/>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pic>
        <p:nvPicPr>
          <p:cNvPr id="5" name="Afbeelding 2">
            <a:extLst>
              <a:ext uri="{FF2B5EF4-FFF2-40B4-BE49-F238E27FC236}">
                <a16:creationId xmlns:a16="http://schemas.microsoft.com/office/drawing/2014/main" id="{44DFA83C-5C0D-0EE3-63F7-9635608743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363" y="360363"/>
            <a:ext cx="882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5" descr="Afbeelding met Graphics, Lettertype, grafische vormgeving, logo&#10;&#10;Automatisch gegenereerde beschrijving">
            <a:extLst>
              <a:ext uri="{FF2B5EF4-FFF2-40B4-BE49-F238E27FC236}">
                <a16:creationId xmlns:a16="http://schemas.microsoft.com/office/drawing/2014/main" id="{E4815819-EFFC-2678-7DD4-49A01D42E1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50450" y="360363"/>
            <a:ext cx="1312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afbeelding 5"/>
          <p:cNvSpPr>
            <a:spLocks noGrp="1"/>
          </p:cNvSpPr>
          <p:nvPr>
            <p:ph type="pic" sz="quarter" idx="10"/>
          </p:nvPr>
        </p:nvSpPr>
        <p:spPr>
          <a:xfrm>
            <a:off x="-8537" y="-4517"/>
            <a:ext cx="12212737" cy="64550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7"/>
              <a:gd name="connsiteY0" fmla="*/ 0 h 10042"/>
              <a:gd name="connsiteX1" fmla="*/ 10007 w 10007"/>
              <a:gd name="connsiteY1" fmla="*/ 42 h 10042"/>
              <a:gd name="connsiteX2" fmla="*/ 10007 w 10007"/>
              <a:gd name="connsiteY2" fmla="*/ 10042 h 10042"/>
              <a:gd name="connsiteX3" fmla="*/ 7 w 10007"/>
              <a:gd name="connsiteY3" fmla="*/ 10042 h 10042"/>
              <a:gd name="connsiteX4" fmla="*/ 0 w 10007"/>
              <a:gd name="connsiteY4" fmla="*/ 0 h 10042"/>
              <a:gd name="connsiteX0" fmla="*/ 0 w 10007"/>
              <a:gd name="connsiteY0" fmla="*/ 0 h 10042"/>
              <a:gd name="connsiteX1" fmla="*/ 10007 w 10007"/>
              <a:gd name="connsiteY1" fmla="*/ 42 h 10042"/>
              <a:gd name="connsiteX2" fmla="*/ 10007 w 10007"/>
              <a:gd name="connsiteY2" fmla="*/ 10042 h 10042"/>
              <a:gd name="connsiteX3" fmla="*/ 7 w 10007"/>
              <a:gd name="connsiteY3" fmla="*/ 9428 h 10042"/>
              <a:gd name="connsiteX4" fmla="*/ 0 w 10007"/>
              <a:gd name="connsiteY4" fmla="*/ 0 h 10042"/>
              <a:gd name="connsiteX0" fmla="*/ 0 w 10007"/>
              <a:gd name="connsiteY0" fmla="*/ 0 h 9428"/>
              <a:gd name="connsiteX1" fmla="*/ 10007 w 10007"/>
              <a:gd name="connsiteY1" fmla="*/ 42 h 9428"/>
              <a:gd name="connsiteX2" fmla="*/ 10007 w 10007"/>
              <a:gd name="connsiteY2" fmla="*/ 5652 h 9428"/>
              <a:gd name="connsiteX3" fmla="*/ 7 w 10007"/>
              <a:gd name="connsiteY3" fmla="*/ 9428 h 9428"/>
              <a:gd name="connsiteX4" fmla="*/ 0 w 10007"/>
              <a:gd name="connsiteY4" fmla="*/ 0 h 9428"/>
              <a:gd name="connsiteX0" fmla="*/ 0 w 10017"/>
              <a:gd name="connsiteY0" fmla="*/ 0 h 10000"/>
              <a:gd name="connsiteX1" fmla="*/ 10017 w 10017"/>
              <a:gd name="connsiteY1" fmla="*/ 6 h 10000"/>
              <a:gd name="connsiteX2" fmla="*/ 10000 w 10017"/>
              <a:gd name="connsiteY2" fmla="*/ 5995 h 10000"/>
              <a:gd name="connsiteX3" fmla="*/ 7 w 10017"/>
              <a:gd name="connsiteY3" fmla="*/ 10000 h 10000"/>
              <a:gd name="connsiteX4" fmla="*/ 0 w 10017"/>
              <a:gd name="connsiteY4" fmla="*/ 0 h 10000"/>
              <a:gd name="connsiteX0" fmla="*/ 0 w 10010"/>
              <a:gd name="connsiteY0" fmla="*/ 7 h 10007"/>
              <a:gd name="connsiteX1" fmla="*/ 10010 w 10010"/>
              <a:gd name="connsiteY1" fmla="*/ 0 h 10007"/>
              <a:gd name="connsiteX2" fmla="*/ 10000 w 10010"/>
              <a:gd name="connsiteY2" fmla="*/ 6002 h 10007"/>
              <a:gd name="connsiteX3" fmla="*/ 7 w 10010"/>
              <a:gd name="connsiteY3" fmla="*/ 10007 h 10007"/>
              <a:gd name="connsiteX4" fmla="*/ 0 w 10010"/>
              <a:gd name="connsiteY4" fmla="*/ 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07">
                <a:moveTo>
                  <a:pt x="0" y="7"/>
                </a:moveTo>
                <a:lnTo>
                  <a:pt x="10010" y="0"/>
                </a:lnTo>
                <a:cubicBezTo>
                  <a:pt x="10004" y="1996"/>
                  <a:pt x="10006" y="4006"/>
                  <a:pt x="10000" y="6002"/>
                </a:cubicBezTo>
                <a:lnTo>
                  <a:pt x="7" y="10007"/>
                </a:lnTo>
                <a:cubicBezTo>
                  <a:pt x="5" y="6457"/>
                  <a:pt x="2" y="3557"/>
                  <a:pt x="0" y="7"/>
                </a:cubicBezTo>
                <a:close/>
              </a:path>
            </a:pathLst>
          </a:custGeom>
        </p:spPr>
        <p:txBody>
          <a:bodyPr rtlCol="0">
            <a:noAutofit/>
          </a:bodyPr>
          <a:lstStyle>
            <a:lvl1pPr marL="0" indent="0" algn="ctr">
              <a:buFont typeface="+mj-lt"/>
              <a:buNone/>
              <a:defRPr/>
            </a:lvl1pPr>
            <a:lvl2pPr marL="767981" indent="-383990">
              <a:buFont typeface="Arial" charset="0"/>
              <a:buChar char="•"/>
              <a:defRPr/>
            </a:lvl2pPr>
            <a:lvl3pPr marL="1225169" indent="-457189">
              <a:buFont typeface="Arial" charset="0"/>
              <a:buChar char="•"/>
              <a:defRPr/>
            </a:lvl3pPr>
          </a:lstStyle>
          <a:p>
            <a:pPr lvl="0"/>
            <a:endParaRPr lang="nl-NL" noProof="0" dirty="0"/>
          </a:p>
        </p:txBody>
      </p:sp>
      <p:sp>
        <p:nvSpPr>
          <p:cNvPr id="2" name="Titel 1"/>
          <p:cNvSpPr>
            <a:spLocks noGrp="1"/>
          </p:cNvSpPr>
          <p:nvPr>
            <p:ph type="ctrTitle"/>
          </p:nvPr>
        </p:nvSpPr>
        <p:spPr>
          <a:xfrm>
            <a:off x="716280" y="4251362"/>
            <a:ext cx="10899720" cy="2246639"/>
          </a:xfrm>
        </p:spPr>
        <p:txBody>
          <a:bodyPr/>
          <a:lstStyle>
            <a:lvl1pPr indent="0" algn="r">
              <a:lnSpc>
                <a:spcPts val="7200"/>
              </a:lnSpc>
              <a:defRPr sz="7200" b="1" i="0">
                <a:solidFill>
                  <a:schemeClr val="bg1"/>
                </a:solidFill>
                <a:latin typeface="Flanders Art Sans" panose="00000500000000000000" pitchFamily="2" charset="0"/>
                <a:cs typeface="Flanders Art Sans" panose="000005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3627120" y="5564554"/>
            <a:ext cx="7988880" cy="932917"/>
          </a:xfrm>
        </p:spPr>
        <p:txBody>
          <a:bodyPr anchor="b"/>
          <a:lstStyle>
            <a:lvl1pPr marL="0" indent="0" algn="r">
              <a:lnSpc>
                <a:spcPts val="2347"/>
              </a:lnSpc>
              <a:buNone/>
              <a:defRPr sz="2107">
                <a:solidFill>
                  <a:schemeClr val="bg1"/>
                </a:solidFill>
                <a:latin typeface="Flanders Art Sans" panose="000005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2374230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pagina_10">
    <p:bg>
      <p:bgPr>
        <a:solidFill>
          <a:schemeClr val="bg1">
            <a:alpha val="14902"/>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EEE5D82-7443-6A2F-260C-EA84E8B4521D}"/>
              </a:ext>
            </a:extLst>
          </p:cNvPr>
          <p:cNvSpPr/>
          <p:nvPr userDrawn="1"/>
        </p:nvSpPr>
        <p:spPr>
          <a:xfrm>
            <a:off x="336550" y="336550"/>
            <a:ext cx="115189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cxnSp>
        <p:nvCxnSpPr>
          <p:cNvPr id="4" name="Rechte verbindingslijn 3">
            <a:extLst>
              <a:ext uri="{FF2B5EF4-FFF2-40B4-BE49-F238E27FC236}">
                <a16:creationId xmlns:a16="http://schemas.microsoft.com/office/drawing/2014/main" id="{E192C7F0-01EB-2036-96D1-06E8BB176513}"/>
              </a:ext>
            </a:extLst>
          </p:cNvPr>
          <p:cNvCxnSpPr>
            <a:cxnSpLocks/>
          </p:cNvCxnSpPr>
          <p:nvPr userDrawn="1"/>
        </p:nvCxnSpPr>
        <p:spPr>
          <a:xfrm flipV="1">
            <a:off x="-34925" y="0"/>
            <a:ext cx="1230313" cy="23717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781AD588-DA71-AD24-3288-D7DD9859FD79}"/>
              </a:ext>
            </a:extLst>
          </p:cNvPr>
          <p:cNvCxnSpPr>
            <a:cxnSpLocks/>
          </p:cNvCxnSpPr>
          <p:nvPr userDrawn="1"/>
        </p:nvCxnSpPr>
        <p:spPr>
          <a:xfrm flipH="1" flipV="1">
            <a:off x="0" y="239713"/>
            <a:ext cx="12192000" cy="29654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jdelijke aanduiding voor inhoud 2"/>
          <p:cNvSpPr>
            <a:spLocks noGrp="1"/>
          </p:cNvSpPr>
          <p:nvPr>
            <p:ph sz="half" idx="1"/>
          </p:nvPr>
        </p:nvSpPr>
        <p:spPr>
          <a:xfrm>
            <a:off x="642840" y="2684880"/>
            <a:ext cx="7967760" cy="3672000"/>
          </a:xfrm>
        </p:spPr>
        <p:txBody>
          <a:bodyPr/>
          <a:lstStyle>
            <a:lvl1pPr marL="0" indent="0">
              <a:lnSpc>
                <a:spcPct val="100000"/>
              </a:lnSpc>
              <a:buFontTx/>
              <a:buBlip>
                <a:blip r:embed="rId2"/>
              </a:buBlip>
              <a:defRPr sz="2400">
                <a:latin typeface="+mn-lt"/>
              </a:defRPr>
            </a:lvl1pPr>
            <a:lvl2pPr>
              <a:lnSpc>
                <a:spcPct val="100000"/>
              </a:lnSpc>
              <a:buSzPct val="75000"/>
              <a:buFontTx/>
              <a:buBlip>
                <a:blip r:embed="rId3"/>
              </a:buBlip>
              <a:defRPr sz="2400">
                <a:solidFill>
                  <a:schemeClr val="bg1">
                    <a:lumMod val="50000"/>
                  </a:schemeClr>
                </a:solidFill>
                <a:latin typeface="+mn-lt"/>
              </a:defRPr>
            </a:lvl2pPr>
            <a:lvl3pPr>
              <a:lnSpc>
                <a:spcPct val="100000"/>
              </a:lnSpc>
              <a:buSzPct val="85000"/>
              <a:defRPr sz="1600">
                <a:latin typeface="+mn-lt"/>
              </a:defRPr>
            </a:lvl3pPr>
            <a:lvl4pPr>
              <a:lnSpc>
                <a:spcPct val="100000"/>
              </a:lnSpc>
              <a:defRPr sz="1600">
                <a:latin typeface="+mn-lt"/>
              </a:defRPr>
            </a:lvl4pPr>
            <a:lvl5pPr>
              <a:lnSpc>
                <a:spcPct val="100000"/>
              </a:lnSpc>
              <a:defRPr sz="1600">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afbeelding 2"/>
          <p:cNvSpPr>
            <a:spLocks noGrp="1"/>
          </p:cNvSpPr>
          <p:nvPr>
            <p:ph type="pic" sz="quarter" idx="14"/>
          </p:nvPr>
        </p:nvSpPr>
        <p:spPr>
          <a:xfrm>
            <a:off x="8760000" y="720000"/>
            <a:ext cx="2688000" cy="5424000"/>
          </a:xfrm>
        </p:spPr>
        <p:txBody>
          <a:bodyPr rtlCol="0">
            <a:noAutofit/>
          </a:bodyPr>
          <a:lstStyle/>
          <a:p>
            <a:pPr lvl="0"/>
            <a:endParaRPr lang="nl-NL" noProof="0"/>
          </a:p>
        </p:txBody>
      </p:sp>
      <p:sp>
        <p:nvSpPr>
          <p:cNvPr id="8" name="Titel 1"/>
          <p:cNvSpPr>
            <a:spLocks noGrp="1"/>
          </p:cNvSpPr>
          <p:nvPr>
            <p:ph type="title"/>
          </p:nvPr>
        </p:nvSpPr>
        <p:spPr>
          <a:xfrm>
            <a:off x="642840" y="1163727"/>
            <a:ext cx="7967760" cy="1116000"/>
          </a:xfrm>
        </p:spPr>
        <p:txBody>
          <a:bodyPr/>
          <a:lstStyle>
            <a:lvl1pPr>
              <a:defRPr>
                <a:latin typeface="+mj-lt"/>
              </a:defRPr>
            </a:lvl1pPr>
          </a:lstStyle>
          <a:p>
            <a:r>
              <a:rPr lang="nl-NL"/>
              <a:t>Klik om stijl te bewerken</a:t>
            </a:r>
            <a:endParaRPr lang="nl-BE" dirty="0"/>
          </a:p>
        </p:txBody>
      </p:sp>
    </p:spTree>
    <p:extLst>
      <p:ext uri="{BB962C8B-B14F-4D97-AF65-F5344CB8AC3E}">
        <p14:creationId xmlns:p14="http://schemas.microsoft.com/office/powerpoint/2010/main" val="310649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_2">
    <p:spTree>
      <p:nvGrpSpPr>
        <p:cNvPr id="1" name=""/>
        <p:cNvGrpSpPr/>
        <p:nvPr/>
      </p:nvGrpSpPr>
      <p:grpSpPr>
        <a:xfrm>
          <a:off x="0" y="0"/>
          <a:ext cx="0" cy="0"/>
          <a:chOff x="0" y="0"/>
          <a:chExt cx="0" cy="0"/>
        </a:xfrm>
      </p:grpSpPr>
      <p:pic>
        <p:nvPicPr>
          <p:cNvPr id="4" name="Afbeelding 1" descr="Afbeelding met tafelgerei, Plat bord, Serveware, keramiek&#10;&#10;Automatisch gegenereerde beschrijving">
            <a:extLst>
              <a:ext uri="{FF2B5EF4-FFF2-40B4-BE49-F238E27FC236}">
                <a16:creationId xmlns:a16="http://schemas.microsoft.com/office/drawing/2014/main" id="{ADAEDB60-363B-A220-818E-761E3120AB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1714500"/>
            <a:ext cx="12858750" cy="85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rije vorm: vorm 4">
            <a:extLst>
              <a:ext uri="{FF2B5EF4-FFF2-40B4-BE49-F238E27FC236}">
                <a16:creationId xmlns:a16="http://schemas.microsoft.com/office/drawing/2014/main" id="{2C765CA8-CAD9-D6A2-CE71-091854393C83}"/>
              </a:ext>
            </a:extLst>
          </p:cNvPr>
          <p:cNvSpPr/>
          <p:nvPr userDrawn="1"/>
        </p:nvSpPr>
        <p:spPr>
          <a:xfrm>
            <a:off x="0" y="3840163"/>
            <a:ext cx="12192000" cy="3017837"/>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pic>
        <p:nvPicPr>
          <p:cNvPr id="6" name="Afbeelding 3" descr="Afbeelding met Graphics, Lettertype, grafische vormgeving, logo&#10;&#10;Automatisch gegenereerde beschrijving">
            <a:extLst>
              <a:ext uri="{FF2B5EF4-FFF2-40B4-BE49-F238E27FC236}">
                <a16:creationId xmlns:a16="http://schemas.microsoft.com/office/drawing/2014/main" id="{1FB23998-67E3-3EEB-36AF-0B03B5E7BC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6875" y="360363"/>
            <a:ext cx="1312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4">
            <a:extLst>
              <a:ext uri="{FF2B5EF4-FFF2-40B4-BE49-F238E27FC236}">
                <a16:creationId xmlns:a16="http://schemas.microsoft.com/office/drawing/2014/main" id="{C1D61571-39C2-F9E2-A788-76A5833A10E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7363" y="360363"/>
            <a:ext cx="882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529560" y="1536000"/>
            <a:ext cx="8278440" cy="4288195"/>
          </a:xfrm>
        </p:spPr>
        <p:txBody>
          <a:bodyPr/>
          <a:lstStyle>
            <a:lvl1pPr indent="0" algn="r">
              <a:lnSpc>
                <a:spcPts val="11200"/>
              </a:lnSpc>
              <a:defRPr sz="10666" b="1">
                <a:solidFill>
                  <a:schemeClr val="tx1"/>
                </a:solidFill>
                <a:latin typeface="Flanders Art Sans" panose="000005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1920000" y="5760000"/>
            <a:ext cx="9888000" cy="661440"/>
          </a:xfrm>
        </p:spPr>
        <p:txBody>
          <a:bodyPr/>
          <a:lstStyle>
            <a:lvl1pPr marL="0" indent="0" algn="r">
              <a:lnSpc>
                <a:spcPts val="2347"/>
              </a:lnSpc>
              <a:buNone/>
              <a:defRPr sz="2133">
                <a:solidFill>
                  <a:schemeClr val="tx1"/>
                </a:solidFill>
                <a:latin typeface="Flanders Art Sans" panose="000005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18580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_2_blanco-beeldkader">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DDC75424-1DFD-472E-D5E0-0E0C7A566598}"/>
              </a:ext>
            </a:extLst>
          </p:cNvPr>
          <p:cNvSpPr/>
          <p:nvPr userDrawn="1"/>
        </p:nvSpPr>
        <p:spPr>
          <a:xfrm>
            <a:off x="0" y="3840163"/>
            <a:ext cx="12192000" cy="3017837"/>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pic>
        <p:nvPicPr>
          <p:cNvPr id="5" name="Afbeelding 2">
            <a:extLst>
              <a:ext uri="{FF2B5EF4-FFF2-40B4-BE49-F238E27FC236}">
                <a16:creationId xmlns:a16="http://schemas.microsoft.com/office/drawing/2014/main" id="{DC6C798D-AFD5-04F1-36E7-2EC6C05B3B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363" y="360363"/>
            <a:ext cx="882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3" descr="Afbeelding met Graphics, Lettertype, grafische vormgeving, logo&#10;&#10;Automatisch gegenereerde beschrijving">
            <a:extLst>
              <a:ext uri="{FF2B5EF4-FFF2-40B4-BE49-F238E27FC236}">
                <a16:creationId xmlns:a16="http://schemas.microsoft.com/office/drawing/2014/main" id="{673C0032-98FC-2B00-0B7A-0BF76FFDAB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6875" y="360363"/>
            <a:ext cx="1312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afbeelding 5"/>
          <p:cNvSpPr>
            <a:spLocks noGrp="1"/>
          </p:cNvSpPr>
          <p:nvPr>
            <p:ph type="pic" sz="quarter" idx="10"/>
          </p:nvPr>
        </p:nvSpPr>
        <p:spPr>
          <a:xfrm>
            <a:off x="-8537" y="-4517"/>
            <a:ext cx="12212737" cy="64550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7"/>
              <a:gd name="connsiteY0" fmla="*/ 0 h 10042"/>
              <a:gd name="connsiteX1" fmla="*/ 10007 w 10007"/>
              <a:gd name="connsiteY1" fmla="*/ 42 h 10042"/>
              <a:gd name="connsiteX2" fmla="*/ 10007 w 10007"/>
              <a:gd name="connsiteY2" fmla="*/ 10042 h 10042"/>
              <a:gd name="connsiteX3" fmla="*/ 7 w 10007"/>
              <a:gd name="connsiteY3" fmla="*/ 10042 h 10042"/>
              <a:gd name="connsiteX4" fmla="*/ 0 w 10007"/>
              <a:gd name="connsiteY4" fmla="*/ 0 h 10042"/>
              <a:gd name="connsiteX0" fmla="*/ 0 w 10007"/>
              <a:gd name="connsiteY0" fmla="*/ 0 h 10042"/>
              <a:gd name="connsiteX1" fmla="*/ 10007 w 10007"/>
              <a:gd name="connsiteY1" fmla="*/ 42 h 10042"/>
              <a:gd name="connsiteX2" fmla="*/ 10007 w 10007"/>
              <a:gd name="connsiteY2" fmla="*/ 10042 h 10042"/>
              <a:gd name="connsiteX3" fmla="*/ 7 w 10007"/>
              <a:gd name="connsiteY3" fmla="*/ 9428 h 10042"/>
              <a:gd name="connsiteX4" fmla="*/ 0 w 10007"/>
              <a:gd name="connsiteY4" fmla="*/ 0 h 10042"/>
              <a:gd name="connsiteX0" fmla="*/ 0 w 10007"/>
              <a:gd name="connsiteY0" fmla="*/ 0 h 9428"/>
              <a:gd name="connsiteX1" fmla="*/ 10007 w 10007"/>
              <a:gd name="connsiteY1" fmla="*/ 42 h 9428"/>
              <a:gd name="connsiteX2" fmla="*/ 10007 w 10007"/>
              <a:gd name="connsiteY2" fmla="*/ 5652 h 9428"/>
              <a:gd name="connsiteX3" fmla="*/ 7 w 10007"/>
              <a:gd name="connsiteY3" fmla="*/ 9428 h 9428"/>
              <a:gd name="connsiteX4" fmla="*/ 0 w 10007"/>
              <a:gd name="connsiteY4" fmla="*/ 0 h 9428"/>
              <a:gd name="connsiteX0" fmla="*/ 0 w 10017"/>
              <a:gd name="connsiteY0" fmla="*/ 0 h 10000"/>
              <a:gd name="connsiteX1" fmla="*/ 10017 w 10017"/>
              <a:gd name="connsiteY1" fmla="*/ 6 h 10000"/>
              <a:gd name="connsiteX2" fmla="*/ 10000 w 10017"/>
              <a:gd name="connsiteY2" fmla="*/ 5995 h 10000"/>
              <a:gd name="connsiteX3" fmla="*/ 7 w 10017"/>
              <a:gd name="connsiteY3" fmla="*/ 10000 h 10000"/>
              <a:gd name="connsiteX4" fmla="*/ 0 w 10017"/>
              <a:gd name="connsiteY4" fmla="*/ 0 h 10000"/>
              <a:gd name="connsiteX0" fmla="*/ 0 w 10010"/>
              <a:gd name="connsiteY0" fmla="*/ 7 h 10007"/>
              <a:gd name="connsiteX1" fmla="*/ 10010 w 10010"/>
              <a:gd name="connsiteY1" fmla="*/ 0 h 10007"/>
              <a:gd name="connsiteX2" fmla="*/ 10000 w 10010"/>
              <a:gd name="connsiteY2" fmla="*/ 6002 h 10007"/>
              <a:gd name="connsiteX3" fmla="*/ 7 w 10010"/>
              <a:gd name="connsiteY3" fmla="*/ 10007 h 10007"/>
              <a:gd name="connsiteX4" fmla="*/ 0 w 10010"/>
              <a:gd name="connsiteY4" fmla="*/ 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07">
                <a:moveTo>
                  <a:pt x="0" y="7"/>
                </a:moveTo>
                <a:lnTo>
                  <a:pt x="10010" y="0"/>
                </a:lnTo>
                <a:cubicBezTo>
                  <a:pt x="10004" y="1996"/>
                  <a:pt x="10006" y="4006"/>
                  <a:pt x="10000" y="6002"/>
                </a:cubicBezTo>
                <a:lnTo>
                  <a:pt x="7" y="10007"/>
                </a:lnTo>
                <a:cubicBezTo>
                  <a:pt x="5" y="6457"/>
                  <a:pt x="2" y="3557"/>
                  <a:pt x="0" y="7"/>
                </a:cubicBezTo>
                <a:close/>
              </a:path>
            </a:pathLst>
          </a:custGeom>
        </p:spPr>
        <p:txBody>
          <a:bodyPr rtlCol="0">
            <a:noAutofit/>
          </a:bodyPr>
          <a:lstStyle>
            <a:lvl1pPr marL="0" indent="0" algn="ctr">
              <a:buFont typeface="+mj-lt"/>
              <a:buNone/>
              <a:defRPr/>
            </a:lvl1pPr>
            <a:lvl2pPr marL="767981" indent="-383990">
              <a:buFont typeface="Arial" charset="0"/>
              <a:buChar char="•"/>
              <a:defRPr/>
            </a:lvl2pPr>
            <a:lvl3pPr marL="1225169" indent="-457189">
              <a:buFont typeface="Arial" charset="0"/>
              <a:buChar char="•"/>
              <a:defRPr/>
            </a:lvl3pPr>
          </a:lstStyle>
          <a:p>
            <a:pPr lvl="0"/>
            <a:endParaRPr lang="nl-NL" noProof="0" dirty="0"/>
          </a:p>
        </p:txBody>
      </p:sp>
      <p:sp>
        <p:nvSpPr>
          <p:cNvPr id="2" name="Titel 1"/>
          <p:cNvSpPr>
            <a:spLocks noGrp="1"/>
          </p:cNvSpPr>
          <p:nvPr>
            <p:ph type="ctrTitle"/>
          </p:nvPr>
        </p:nvSpPr>
        <p:spPr>
          <a:xfrm>
            <a:off x="3529560" y="1536000"/>
            <a:ext cx="8278440" cy="4288195"/>
          </a:xfrm>
        </p:spPr>
        <p:txBody>
          <a:bodyPr/>
          <a:lstStyle>
            <a:lvl1pPr indent="0" algn="r">
              <a:lnSpc>
                <a:spcPts val="11200"/>
              </a:lnSpc>
              <a:defRPr sz="10666" b="1">
                <a:solidFill>
                  <a:schemeClr val="tx1"/>
                </a:solidFill>
                <a:latin typeface="Flanders Art Sans" panose="000005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1920000" y="5760000"/>
            <a:ext cx="9888000" cy="661440"/>
          </a:xfrm>
        </p:spPr>
        <p:txBody>
          <a:bodyPr/>
          <a:lstStyle>
            <a:lvl1pPr marL="0" indent="0" algn="r">
              <a:lnSpc>
                <a:spcPts val="2347"/>
              </a:lnSpc>
              <a:buNone/>
              <a:defRPr sz="2133">
                <a:solidFill>
                  <a:schemeClr val="tx1"/>
                </a:solidFill>
                <a:latin typeface="Flanders Art Sans" panose="000005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258606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_3">
    <p:spTree>
      <p:nvGrpSpPr>
        <p:cNvPr id="1" name=""/>
        <p:cNvGrpSpPr/>
        <p:nvPr/>
      </p:nvGrpSpPr>
      <p:grpSpPr>
        <a:xfrm>
          <a:off x="0" y="0"/>
          <a:ext cx="0" cy="0"/>
          <a:chOff x="0" y="0"/>
          <a:chExt cx="0" cy="0"/>
        </a:xfrm>
      </p:grpSpPr>
      <p:pic>
        <p:nvPicPr>
          <p:cNvPr id="4" name="Afbeelding 1" descr="Afbeelding met persoon, trouwjurk, bruid, kleding&#10;&#10;Automatisch gegenereerde beschrijving">
            <a:extLst>
              <a:ext uri="{FF2B5EF4-FFF2-40B4-BE49-F238E27FC236}">
                <a16:creationId xmlns:a16="http://schemas.microsoft.com/office/drawing/2014/main" id="{8004DA74-5032-9859-FE9F-0678244C37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665075" cy="844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452E4619-8693-EF0C-F232-548772B901D6}"/>
              </a:ext>
            </a:extLst>
          </p:cNvPr>
          <p:cNvSpPr/>
          <p:nvPr userDrawn="1"/>
        </p:nvSpPr>
        <p:spPr>
          <a:xfrm>
            <a:off x="0" y="4703763"/>
            <a:ext cx="12192000" cy="2154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pic>
        <p:nvPicPr>
          <p:cNvPr id="6" name="Afbeelding 3">
            <a:extLst>
              <a:ext uri="{FF2B5EF4-FFF2-40B4-BE49-F238E27FC236}">
                <a16:creationId xmlns:a16="http://schemas.microsoft.com/office/drawing/2014/main" id="{A8660D92-8B89-E372-3702-DC7314E8F0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6875" y="360363"/>
            <a:ext cx="1311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4">
            <a:extLst>
              <a:ext uri="{FF2B5EF4-FFF2-40B4-BE49-F238E27FC236}">
                <a16:creationId xmlns:a16="http://schemas.microsoft.com/office/drawing/2014/main" id="{6BDC51BA-ECFB-2265-E318-B02747EA014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7363" y="360363"/>
            <a:ext cx="882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84000" y="1919525"/>
            <a:ext cx="8278440" cy="4288195"/>
          </a:xfrm>
        </p:spPr>
        <p:txBody>
          <a:bodyPr/>
          <a:lstStyle>
            <a:lvl1pPr indent="0" algn="l">
              <a:lnSpc>
                <a:spcPts val="11200"/>
              </a:lnSpc>
              <a:defRPr sz="10666" b="1">
                <a:solidFill>
                  <a:schemeClr val="tx1"/>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384000" y="6192000"/>
            <a:ext cx="9888000" cy="661440"/>
          </a:xfrm>
        </p:spPr>
        <p:txBody>
          <a:bodyPr/>
          <a:lstStyle>
            <a:lvl1pPr marL="0" indent="0" algn="l">
              <a:lnSpc>
                <a:spcPts val="2347"/>
              </a:lnSpc>
              <a:buNone/>
              <a:defRPr sz="2133">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22366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_3_blanco-beeldkader">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817C2B1-5D1F-060A-6611-F5DBE023AF07}"/>
              </a:ext>
            </a:extLst>
          </p:cNvPr>
          <p:cNvSpPr/>
          <p:nvPr userDrawn="1"/>
        </p:nvSpPr>
        <p:spPr>
          <a:xfrm>
            <a:off x="0" y="4703763"/>
            <a:ext cx="12192000" cy="2154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pic>
        <p:nvPicPr>
          <p:cNvPr id="5" name="Afbeelding 2">
            <a:extLst>
              <a:ext uri="{FF2B5EF4-FFF2-40B4-BE49-F238E27FC236}">
                <a16:creationId xmlns:a16="http://schemas.microsoft.com/office/drawing/2014/main" id="{9B2E4832-776C-998B-F87C-C9E0179460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56875" y="360363"/>
            <a:ext cx="1311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afbeelding 6"/>
          <p:cNvSpPr>
            <a:spLocks noGrp="1"/>
          </p:cNvSpPr>
          <p:nvPr>
            <p:ph type="pic" sz="quarter" idx="10"/>
          </p:nvPr>
        </p:nvSpPr>
        <p:spPr>
          <a:xfrm>
            <a:off x="0" y="1"/>
            <a:ext cx="12192000" cy="4703233"/>
          </a:xfrm>
        </p:spPr>
        <p:txBody>
          <a:bodyPr rtlCol="0">
            <a:noAutofit/>
          </a:bodyPr>
          <a:lstStyle/>
          <a:p>
            <a:pPr lvl="0"/>
            <a:endParaRPr lang="nl-NL" noProof="0" dirty="0"/>
          </a:p>
        </p:txBody>
      </p:sp>
      <p:sp>
        <p:nvSpPr>
          <p:cNvPr id="2" name="Titel 1"/>
          <p:cNvSpPr>
            <a:spLocks noGrp="1"/>
          </p:cNvSpPr>
          <p:nvPr>
            <p:ph type="ctrTitle"/>
          </p:nvPr>
        </p:nvSpPr>
        <p:spPr>
          <a:xfrm>
            <a:off x="384000" y="1919525"/>
            <a:ext cx="8278440" cy="4288195"/>
          </a:xfrm>
        </p:spPr>
        <p:txBody>
          <a:bodyPr/>
          <a:lstStyle>
            <a:lvl1pPr indent="0" algn="l">
              <a:lnSpc>
                <a:spcPts val="11200"/>
              </a:lnSpc>
              <a:defRPr sz="10666" b="1">
                <a:solidFill>
                  <a:schemeClr val="tx1"/>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384000" y="6192000"/>
            <a:ext cx="9888000" cy="661440"/>
          </a:xfrm>
        </p:spPr>
        <p:txBody>
          <a:bodyPr/>
          <a:lstStyle>
            <a:lvl1pPr marL="0" indent="0" algn="l">
              <a:lnSpc>
                <a:spcPts val="2347"/>
              </a:lnSpc>
              <a:buNone/>
              <a:defRPr sz="2133">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415944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_4">
    <p:spTree>
      <p:nvGrpSpPr>
        <p:cNvPr id="1" name=""/>
        <p:cNvGrpSpPr/>
        <p:nvPr/>
      </p:nvGrpSpPr>
      <p:grpSpPr>
        <a:xfrm>
          <a:off x="0" y="0"/>
          <a:ext cx="0" cy="0"/>
          <a:chOff x="0" y="0"/>
          <a:chExt cx="0" cy="0"/>
        </a:xfrm>
      </p:grpSpPr>
      <p:pic>
        <p:nvPicPr>
          <p:cNvPr id="4" name="Afbeelding 1" descr="Afbeelding met persoon, kleding, achterkant, meisje&#10;&#10;Automatisch gegenereerde beschrijving">
            <a:extLst>
              <a:ext uri="{FF2B5EF4-FFF2-40B4-BE49-F238E27FC236}">
                <a16:creationId xmlns:a16="http://schemas.microsoft.com/office/drawing/2014/main" id="{F29FBBF5-D92B-85DD-14F2-59AA55B5EB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20950"/>
            <a:ext cx="12506325" cy="93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rije vorm: vorm 4">
            <a:extLst>
              <a:ext uri="{FF2B5EF4-FFF2-40B4-BE49-F238E27FC236}">
                <a16:creationId xmlns:a16="http://schemas.microsoft.com/office/drawing/2014/main" id="{D5E2B3C6-70F7-B8B6-25D1-423FAD57C5DA}"/>
              </a:ext>
            </a:extLst>
          </p:cNvPr>
          <p:cNvSpPr/>
          <p:nvPr userDrawn="1"/>
        </p:nvSpPr>
        <p:spPr>
          <a:xfrm>
            <a:off x="-44450" y="0"/>
            <a:ext cx="6118225" cy="6869113"/>
          </a:xfrm>
          <a:custGeom>
            <a:avLst/>
            <a:gdLst>
              <a:gd name="connsiteX0" fmla="*/ 0 w 4588819"/>
              <a:gd name="connsiteY0" fmla="*/ 0 h 5151871"/>
              <a:gd name="connsiteX1" fmla="*/ 1641322 w 4588819"/>
              <a:gd name="connsiteY1" fmla="*/ 0 h 5151871"/>
              <a:gd name="connsiteX2" fmla="*/ 2607343 w 4588819"/>
              <a:gd name="connsiteY2" fmla="*/ 0 h 5151871"/>
              <a:gd name="connsiteX3" fmla="*/ 2820500 w 4588819"/>
              <a:gd name="connsiteY3" fmla="*/ 0 h 5151871"/>
              <a:gd name="connsiteX4" fmla="*/ 4588819 w 4588819"/>
              <a:gd name="connsiteY4" fmla="*/ 5151871 h 5151871"/>
              <a:gd name="connsiteX5" fmla="*/ 2607343 w 4588819"/>
              <a:gd name="connsiteY5" fmla="*/ 5151871 h 5151871"/>
              <a:gd name="connsiteX6" fmla="*/ 1641322 w 4588819"/>
              <a:gd name="connsiteY6" fmla="*/ 5151871 h 5151871"/>
              <a:gd name="connsiteX7" fmla="*/ 0 w 4588819"/>
              <a:gd name="connsiteY7" fmla="*/ 5151871 h 51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819" h="5151871">
                <a:moveTo>
                  <a:pt x="0" y="0"/>
                </a:moveTo>
                <a:lnTo>
                  <a:pt x="1641322" y="0"/>
                </a:lnTo>
                <a:lnTo>
                  <a:pt x="2607343" y="0"/>
                </a:lnTo>
                <a:lnTo>
                  <a:pt x="2820500" y="0"/>
                </a:lnTo>
                <a:lnTo>
                  <a:pt x="4588819" y="5151871"/>
                </a:lnTo>
                <a:lnTo>
                  <a:pt x="2607343" y="5151871"/>
                </a:lnTo>
                <a:lnTo>
                  <a:pt x="1641322" y="5151871"/>
                </a:lnTo>
                <a:lnTo>
                  <a:pt x="0" y="51518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pic>
        <p:nvPicPr>
          <p:cNvPr id="6" name="Afbeelding 3">
            <a:extLst>
              <a:ext uri="{FF2B5EF4-FFF2-40B4-BE49-F238E27FC236}">
                <a16:creationId xmlns:a16="http://schemas.microsoft.com/office/drawing/2014/main" id="{5DDFB686-B069-4CD2-45DF-D794AB3592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6875" y="360363"/>
            <a:ext cx="1311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84000" y="-11160"/>
            <a:ext cx="8278440" cy="4907624"/>
          </a:xfrm>
        </p:spPr>
        <p:txBody>
          <a:bodyPr/>
          <a:lstStyle>
            <a:lvl1pPr indent="0" algn="l">
              <a:lnSpc>
                <a:spcPts val="11200"/>
              </a:lnSpc>
              <a:defRPr sz="10666" b="1">
                <a:solidFill>
                  <a:schemeClr val="tx1"/>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384000" y="4907626"/>
            <a:ext cx="5082736" cy="1590375"/>
          </a:xfrm>
        </p:spPr>
        <p:txBody>
          <a:bodyPr anchor="b"/>
          <a:lstStyle>
            <a:lvl1pPr marL="0" indent="0" algn="l">
              <a:lnSpc>
                <a:spcPts val="2347"/>
              </a:lnSpc>
              <a:buNone/>
              <a:defRPr sz="2133">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333804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_4_blanco-beeldkader">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8FB37844-D485-8225-341B-89C84D9A3C9D}"/>
              </a:ext>
            </a:extLst>
          </p:cNvPr>
          <p:cNvSpPr/>
          <p:nvPr userDrawn="1"/>
        </p:nvSpPr>
        <p:spPr>
          <a:xfrm>
            <a:off x="-44450" y="0"/>
            <a:ext cx="6118225" cy="6869113"/>
          </a:xfrm>
          <a:custGeom>
            <a:avLst/>
            <a:gdLst>
              <a:gd name="connsiteX0" fmla="*/ 0 w 4588819"/>
              <a:gd name="connsiteY0" fmla="*/ 0 h 5151871"/>
              <a:gd name="connsiteX1" fmla="*/ 1641322 w 4588819"/>
              <a:gd name="connsiteY1" fmla="*/ 0 h 5151871"/>
              <a:gd name="connsiteX2" fmla="*/ 2607343 w 4588819"/>
              <a:gd name="connsiteY2" fmla="*/ 0 h 5151871"/>
              <a:gd name="connsiteX3" fmla="*/ 2820500 w 4588819"/>
              <a:gd name="connsiteY3" fmla="*/ 0 h 5151871"/>
              <a:gd name="connsiteX4" fmla="*/ 4588819 w 4588819"/>
              <a:gd name="connsiteY4" fmla="*/ 5151871 h 5151871"/>
              <a:gd name="connsiteX5" fmla="*/ 2607343 w 4588819"/>
              <a:gd name="connsiteY5" fmla="*/ 5151871 h 5151871"/>
              <a:gd name="connsiteX6" fmla="*/ 1641322 w 4588819"/>
              <a:gd name="connsiteY6" fmla="*/ 5151871 h 5151871"/>
              <a:gd name="connsiteX7" fmla="*/ 0 w 4588819"/>
              <a:gd name="connsiteY7" fmla="*/ 5151871 h 51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819" h="5151871">
                <a:moveTo>
                  <a:pt x="0" y="0"/>
                </a:moveTo>
                <a:lnTo>
                  <a:pt x="1641322" y="0"/>
                </a:lnTo>
                <a:lnTo>
                  <a:pt x="2607343" y="0"/>
                </a:lnTo>
                <a:lnTo>
                  <a:pt x="2820500" y="0"/>
                </a:lnTo>
                <a:lnTo>
                  <a:pt x="4588819" y="5151871"/>
                </a:lnTo>
                <a:lnTo>
                  <a:pt x="2607343" y="5151871"/>
                </a:lnTo>
                <a:lnTo>
                  <a:pt x="1641322" y="5151871"/>
                </a:lnTo>
                <a:lnTo>
                  <a:pt x="0" y="51518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pic>
        <p:nvPicPr>
          <p:cNvPr id="6" name="Afbeelding 4">
            <a:extLst>
              <a:ext uri="{FF2B5EF4-FFF2-40B4-BE49-F238E27FC236}">
                <a16:creationId xmlns:a16="http://schemas.microsoft.com/office/drawing/2014/main" id="{43E3C398-8892-56B7-B1A2-541DF8E2FD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56875" y="360363"/>
            <a:ext cx="1311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84000" y="-11160"/>
            <a:ext cx="8278440" cy="4907624"/>
          </a:xfrm>
        </p:spPr>
        <p:txBody>
          <a:bodyPr/>
          <a:lstStyle>
            <a:lvl1pPr indent="0" algn="l">
              <a:lnSpc>
                <a:spcPts val="11200"/>
              </a:lnSpc>
              <a:defRPr sz="10666" b="1">
                <a:solidFill>
                  <a:schemeClr val="tx1"/>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384000" y="4907626"/>
            <a:ext cx="5082736" cy="1590375"/>
          </a:xfrm>
        </p:spPr>
        <p:txBody>
          <a:bodyPr anchor="b"/>
          <a:lstStyle>
            <a:lvl1pPr marL="0" indent="0" algn="l">
              <a:lnSpc>
                <a:spcPts val="2347"/>
              </a:lnSpc>
              <a:buNone/>
              <a:defRPr sz="2133">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
        <p:nvSpPr>
          <p:cNvPr id="5" name="Tijdelijke aanduiding voor afbeelding 4"/>
          <p:cNvSpPr>
            <a:spLocks noGrp="1"/>
          </p:cNvSpPr>
          <p:nvPr>
            <p:ph type="pic" sz="quarter" idx="10"/>
          </p:nvPr>
        </p:nvSpPr>
        <p:spPr>
          <a:xfrm>
            <a:off x="3695789" y="-6926"/>
            <a:ext cx="8496211" cy="688163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32"/>
              <a:gd name="connsiteY0" fmla="*/ 0 h 10044"/>
              <a:gd name="connsiteX1" fmla="*/ 10000 w 10032"/>
              <a:gd name="connsiteY1" fmla="*/ 0 h 10044"/>
              <a:gd name="connsiteX2" fmla="*/ 10032 w 10032"/>
              <a:gd name="connsiteY2" fmla="*/ 10044 h 10044"/>
              <a:gd name="connsiteX3" fmla="*/ 2000 w 10032"/>
              <a:gd name="connsiteY3" fmla="*/ 10000 h 10044"/>
              <a:gd name="connsiteX4" fmla="*/ 0 w 10032"/>
              <a:gd name="connsiteY4" fmla="*/ 0 h 10044"/>
              <a:gd name="connsiteX0" fmla="*/ 0 w 10012"/>
              <a:gd name="connsiteY0" fmla="*/ 0 h 10019"/>
              <a:gd name="connsiteX1" fmla="*/ 10000 w 10012"/>
              <a:gd name="connsiteY1" fmla="*/ 0 h 10019"/>
              <a:gd name="connsiteX2" fmla="*/ 10012 w 10012"/>
              <a:gd name="connsiteY2" fmla="*/ 10019 h 10019"/>
              <a:gd name="connsiteX3" fmla="*/ 2000 w 10012"/>
              <a:gd name="connsiteY3" fmla="*/ 10000 h 10019"/>
              <a:gd name="connsiteX4" fmla="*/ 0 w 10012"/>
              <a:gd name="connsiteY4" fmla="*/ 0 h 10019"/>
              <a:gd name="connsiteX0" fmla="*/ 0 w 10012"/>
              <a:gd name="connsiteY0" fmla="*/ 0 h 10019"/>
              <a:gd name="connsiteX1" fmla="*/ 10000 w 10012"/>
              <a:gd name="connsiteY1" fmla="*/ 0 h 10019"/>
              <a:gd name="connsiteX2" fmla="*/ 10012 w 10012"/>
              <a:gd name="connsiteY2" fmla="*/ 10019 h 10019"/>
              <a:gd name="connsiteX3" fmla="*/ 2842 w 10012"/>
              <a:gd name="connsiteY3" fmla="*/ 10018 h 10019"/>
              <a:gd name="connsiteX4" fmla="*/ 0 w 10012"/>
              <a:gd name="connsiteY4" fmla="*/ 0 h 10019"/>
              <a:gd name="connsiteX0" fmla="*/ 0 w 9938"/>
              <a:gd name="connsiteY0" fmla="*/ 6 h 10019"/>
              <a:gd name="connsiteX1" fmla="*/ 9926 w 9938"/>
              <a:gd name="connsiteY1" fmla="*/ 0 h 10019"/>
              <a:gd name="connsiteX2" fmla="*/ 9938 w 9938"/>
              <a:gd name="connsiteY2" fmla="*/ 10019 h 10019"/>
              <a:gd name="connsiteX3" fmla="*/ 2768 w 9938"/>
              <a:gd name="connsiteY3" fmla="*/ 10018 h 10019"/>
              <a:gd name="connsiteX4" fmla="*/ 0 w 9938"/>
              <a:gd name="connsiteY4" fmla="*/ 6 h 1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8" h="10019">
                <a:moveTo>
                  <a:pt x="0" y="6"/>
                </a:moveTo>
                <a:lnTo>
                  <a:pt x="9926" y="0"/>
                </a:lnTo>
                <a:cubicBezTo>
                  <a:pt x="9937" y="3348"/>
                  <a:pt x="9927" y="6671"/>
                  <a:pt x="9938" y="10019"/>
                </a:cubicBezTo>
                <a:lnTo>
                  <a:pt x="2768" y="10018"/>
                </a:lnTo>
                <a:lnTo>
                  <a:pt x="0" y="6"/>
                </a:lnTo>
                <a:close/>
              </a:path>
            </a:pathLst>
          </a:custGeom>
        </p:spPr>
        <p:txBody>
          <a:bodyPr rtlCol="0">
            <a:noAutofit/>
          </a:bodyPr>
          <a:lstStyle>
            <a:lvl1pPr marL="0" indent="0">
              <a:buFont typeface="Arial" charset="0"/>
              <a:buNone/>
              <a:defRPr/>
            </a:lvl1pPr>
          </a:lstStyle>
          <a:p>
            <a:pPr lvl="0"/>
            <a:endParaRPr lang="nl-NL" noProof="0"/>
          </a:p>
        </p:txBody>
      </p:sp>
    </p:spTree>
    <p:extLst>
      <p:ext uri="{BB962C8B-B14F-4D97-AF65-F5344CB8AC3E}">
        <p14:creationId xmlns:p14="http://schemas.microsoft.com/office/powerpoint/2010/main" val="289147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_5">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D9063F66-F875-2DD1-74E0-9E254FB90F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62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rije vorm: vorm 4">
            <a:extLst>
              <a:ext uri="{FF2B5EF4-FFF2-40B4-BE49-F238E27FC236}">
                <a16:creationId xmlns:a16="http://schemas.microsoft.com/office/drawing/2014/main" id="{7818B008-7E91-557D-1B98-DAB548990CA1}"/>
              </a:ext>
            </a:extLst>
          </p:cNvPr>
          <p:cNvSpPr/>
          <p:nvPr userDrawn="1"/>
        </p:nvSpPr>
        <p:spPr>
          <a:xfrm>
            <a:off x="0" y="0"/>
            <a:ext cx="5430838" cy="6869113"/>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400"/>
          </a:p>
        </p:txBody>
      </p:sp>
      <p:pic>
        <p:nvPicPr>
          <p:cNvPr id="6" name="Afbeelding 3" descr="Afbeelding met Graphics, Lettertype, grafische vormgeving, logo&#10;&#10;Automatisch gegenereerde beschrijving">
            <a:extLst>
              <a:ext uri="{FF2B5EF4-FFF2-40B4-BE49-F238E27FC236}">
                <a16:creationId xmlns:a16="http://schemas.microsoft.com/office/drawing/2014/main" id="{525C3375-35BD-1C28-CCE8-559408E1AF5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6875" y="360363"/>
            <a:ext cx="1312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84000" y="1919525"/>
            <a:ext cx="8278440" cy="4288195"/>
          </a:xfrm>
        </p:spPr>
        <p:txBody>
          <a:bodyPr/>
          <a:lstStyle>
            <a:lvl1pPr indent="0" algn="l">
              <a:lnSpc>
                <a:spcPts val="11200"/>
              </a:lnSpc>
              <a:defRPr sz="10666" b="1">
                <a:solidFill>
                  <a:schemeClr val="tx1"/>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384000" y="6192000"/>
            <a:ext cx="9888000" cy="661440"/>
          </a:xfrm>
        </p:spPr>
        <p:txBody>
          <a:bodyPr/>
          <a:lstStyle>
            <a:lvl1pPr marL="0" indent="0" algn="l">
              <a:lnSpc>
                <a:spcPts val="2347"/>
              </a:lnSpc>
              <a:buNone/>
              <a:defRPr sz="2133">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Tree>
    <p:extLst>
      <p:ext uri="{BB962C8B-B14F-4D97-AF65-F5344CB8AC3E}">
        <p14:creationId xmlns:p14="http://schemas.microsoft.com/office/powerpoint/2010/main" val="106735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024C3707-7370-C832-0533-3DBB7906165A}"/>
              </a:ext>
            </a:extLst>
          </p:cNvPr>
          <p:cNvSpPr>
            <a:spLocks noGrp="1" noChangeArrowheads="1"/>
          </p:cNvSpPr>
          <p:nvPr>
            <p:ph type="title"/>
          </p:nvPr>
        </p:nvSpPr>
        <p:spPr bwMode="auto">
          <a:xfrm>
            <a:off x="623888" y="803275"/>
            <a:ext cx="9888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altLang="nl-BE"/>
              <a:t>KLIK OM DE STIJL TE BEWERKEN</a:t>
            </a:r>
            <a:endParaRPr lang="nl-BE" altLang="nl-BE"/>
          </a:p>
        </p:txBody>
      </p:sp>
      <p:sp>
        <p:nvSpPr>
          <p:cNvPr id="1027" name="Tijdelijke aanduiding voor tekst 2">
            <a:extLst>
              <a:ext uri="{FF2B5EF4-FFF2-40B4-BE49-F238E27FC236}">
                <a16:creationId xmlns:a16="http://schemas.microsoft.com/office/drawing/2014/main" id="{3C77E303-4302-5FB9-D175-BD6A1406C1FC}"/>
              </a:ext>
            </a:extLst>
          </p:cNvPr>
          <p:cNvSpPr>
            <a:spLocks noGrp="1" noChangeArrowheads="1"/>
          </p:cNvSpPr>
          <p:nvPr>
            <p:ph type="body" idx="1"/>
          </p:nvPr>
        </p:nvSpPr>
        <p:spPr bwMode="auto">
          <a:xfrm>
            <a:off x="623888" y="2544763"/>
            <a:ext cx="98885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BE"/>
              <a:t>Klik om de stijl te bewerken</a:t>
            </a:r>
          </a:p>
          <a:p>
            <a:pPr lvl="1"/>
            <a:r>
              <a:rPr lang="nl-NL" altLang="nl-BE"/>
              <a:t>Tweede niveau</a:t>
            </a:r>
          </a:p>
          <a:p>
            <a:pPr lvl="2"/>
            <a:r>
              <a:rPr lang="nl-NL" altLang="nl-BE"/>
              <a:t>Derde niveau</a:t>
            </a:r>
          </a:p>
          <a:p>
            <a:pPr lvl="3"/>
            <a:r>
              <a:rPr lang="nl-NL" altLang="nl-BE"/>
              <a:t>Vierde niveau</a:t>
            </a:r>
          </a:p>
          <a:p>
            <a:pPr lvl="4"/>
            <a:r>
              <a:rPr lang="nl-NL" altLang="nl-BE"/>
              <a:t>Vijfde niveau </a:t>
            </a:r>
            <a:endParaRPr lang="nl-BE" altLang="nl-BE"/>
          </a:p>
          <a:p>
            <a:pPr lvl="4"/>
            <a:endParaRPr lang="nl-BE" altLang="nl-BE"/>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 id="2147484563" r:id="rId17"/>
    <p:sldLayoutId id="2147484564" r:id="rId18"/>
    <p:sldLayoutId id="2147484565" r:id="rId19"/>
    <p:sldLayoutId id="2147484566" r:id="rId20"/>
  </p:sldLayoutIdLst>
  <p:hf hdr="0" ftr="0" dt="0"/>
  <p:txStyles>
    <p:titleStyle>
      <a:lvl1pPr algn="l" defTabSz="1217613" rtl="0" eaLnBrk="0" fontAlgn="base" hangingPunct="0">
        <a:lnSpc>
          <a:spcPct val="90000"/>
        </a:lnSpc>
        <a:spcBef>
          <a:spcPct val="0"/>
        </a:spcBef>
        <a:spcAft>
          <a:spcPct val="0"/>
        </a:spcAft>
        <a:defRPr sz="3300" b="1" kern="1200">
          <a:solidFill>
            <a:schemeClr val="tx1"/>
          </a:solidFill>
          <a:latin typeface="+mj-lt"/>
          <a:ea typeface="FlandersArtSans-Bold"/>
          <a:cs typeface="FlandersArtSans-Bold" panose="00000800000000000000" pitchFamily="2" charset="0"/>
        </a:defRPr>
      </a:lvl1pPr>
      <a:lvl2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2pPr>
      <a:lvl3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3pPr>
      <a:lvl4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4pPr>
      <a:lvl5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5pPr>
      <a:lvl6pPr marL="4572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6pPr>
      <a:lvl7pPr marL="9144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7pPr>
      <a:lvl8pPr marL="13716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8pPr>
      <a:lvl9pPr marL="18288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9pPr>
    </p:titleStyle>
    <p:bodyStyle>
      <a:lvl1pPr marL="382588" indent="-382588" algn="l" defTabSz="1217613" rtl="0" eaLnBrk="0" fontAlgn="base" hangingPunct="0">
        <a:spcBef>
          <a:spcPts val="400"/>
        </a:spcBef>
        <a:spcAft>
          <a:spcPct val="0"/>
        </a:spcAft>
        <a:buSzPct val="90000"/>
        <a:buBlip>
          <a:blip r:embed="rId22"/>
        </a:buBlip>
        <a:defRPr b="1" kern="1200">
          <a:solidFill>
            <a:schemeClr val="tx1"/>
          </a:solidFill>
          <a:latin typeface="+mn-lt"/>
          <a:ea typeface="+mn-ea"/>
          <a:cs typeface="+mn-cs"/>
        </a:defRPr>
      </a:lvl1pPr>
      <a:lvl2pPr marL="766763" indent="-382588" algn="l" defTabSz="1217613" rtl="0" eaLnBrk="0" fontAlgn="base" hangingPunct="0">
        <a:spcBef>
          <a:spcPts val="400"/>
        </a:spcBef>
        <a:spcAft>
          <a:spcPct val="0"/>
        </a:spcAft>
        <a:buSzPct val="70000"/>
        <a:buBlip>
          <a:blip r:embed="rId23"/>
        </a:buBlip>
        <a:defRPr kern="1200">
          <a:solidFill>
            <a:srgbClr val="7F7F7F"/>
          </a:solidFill>
          <a:latin typeface="Flanders Art Sans" panose="00000500000000000000" pitchFamily="2" charset="0"/>
          <a:ea typeface="+mn-ea"/>
          <a:cs typeface="+mn-cs"/>
        </a:defRPr>
      </a:lvl2pPr>
      <a:lvl3pPr marL="1150938" indent="-382588" algn="l" defTabSz="1217613" rtl="0" eaLnBrk="0" fontAlgn="base" hangingPunct="0">
        <a:spcBef>
          <a:spcPts val="400"/>
        </a:spcBef>
        <a:spcAft>
          <a:spcPct val="0"/>
        </a:spcAft>
        <a:buSzPct val="90000"/>
        <a:buBlip>
          <a:blip r:embed="rId24"/>
        </a:buBlip>
        <a:defRPr kern="1200">
          <a:solidFill>
            <a:schemeClr val="tx1"/>
          </a:solidFill>
          <a:latin typeface="Flanders Art Sans" panose="00000500000000000000" pitchFamily="2" charset="0"/>
          <a:ea typeface="+mn-ea"/>
          <a:cs typeface="+mn-cs"/>
        </a:defRPr>
      </a:lvl3pPr>
      <a:lvl4pPr marL="1535113" indent="-382588" algn="l" defTabSz="1217613" rtl="0" eaLnBrk="0" fontAlgn="base" hangingPunct="0">
        <a:spcBef>
          <a:spcPts val="400"/>
        </a:spcBef>
        <a:spcAft>
          <a:spcPct val="0"/>
        </a:spcAft>
        <a:buSzPct val="75000"/>
        <a:buBlip>
          <a:blip r:embed="rId25"/>
        </a:buBlip>
        <a:defRPr kern="1200">
          <a:solidFill>
            <a:schemeClr val="tx1"/>
          </a:solidFill>
          <a:latin typeface="Flanders Art Sans" panose="00000500000000000000" pitchFamily="2" charset="0"/>
          <a:ea typeface="+mn-ea"/>
          <a:cs typeface="+mn-cs"/>
        </a:defRPr>
      </a:lvl4pPr>
      <a:lvl5pPr marL="1919288" indent="-382588" algn="l" defTabSz="1217613" rtl="0" eaLnBrk="0" fontAlgn="base" hangingPunct="0">
        <a:spcBef>
          <a:spcPts val="400"/>
        </a:spcBef>
        <a:spcAft>
          <a:spcPct val="0"/>
        </a:spcAft>
        <a:buSzPct val="90000"/>
        <a:buBlip>
          <a:blip r:embed="rId22"/>
        </a:buBlip>
        <a:defRPr kern="1200">
          <a:solidFill>
            <a:schemeClr val="tx1"/>
          </a:solidFill>
          <a:latin typeface="Flanders Art Sans" panose="00000500000000000000"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l-B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mailto:veilighuis.hallevilvoorde@vlaanderen.be"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mailto:veilighuis.hallevilvoorde@vlaanderen.be"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hyperlink" Target="mailto:veilighuis.hallevilvoorde@vlaanderen.b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27058634-41CA-AEF2-8FC8-A6517F53E87C}"/>
              </a:ext>
            </a:extLst>
          </p:cNvPr>
          <p:cNvSpPr>
            <a:spLocks noGrp="1" noChangeArrowheads="1"/>
          </p:cNvSpPr>
          <p:nvPr>
            <p:ph type="ctrTitle"/>
          </p:nvPr>
        </p:nvSpPr>
        <p:spPr>
          <a:xfrm>
            <a:off x="204788" y="82550"/>
            <a:ext cx="5329237" cy="3346450"/>
          </a:xfrm>
        </p:spPr>
        <p:txBody>
          <a:bodyPr/>
          <a:lstStyle/>
          <a:p>
            <a:pPr algn="l" eaLnBrk="1" hangingPunct="1"/>
            <a:r>
              <a:rPr lang="nl-BE" altLang="nl-BE">
                <a:ea typeface="FlandersArtSans-Bold" panose="00000800000000000000" pitchFamily="2" charset="0"/>
              </a:rPr>
              <a:t>Veilig Huis </a:t>
            </a:r>
            <a:br>
              <a:rPr lang="nl-BE" altLang="nl-BE">
                <a:ea typeface="FlandersArtSans-Bold" panose="00000800000000000000" pitchFamily="2" charset="0"/>
              </a:rPr>
            </a:br>
            <a:r>
              <a:rPr lang="nl-BE" altLang="nl-BE" sz="2400">
                <a:ea typeface="FlandersArtSans-Bold" panose="00000800000000000000" pitchFamily="2" charset="0"/>
              </a:rPr>
              <a:t> Halle-Vilvoorde </a:t>
            </a:r>
            <a:endParaRPr lang="nl-BE" altLang="nl-BE">
              <a:ea typeface="FlandersArtSans-Bold" panose="00000800000000000000" pitchFamily="2" charset="0"/>
            </a:endParaRPr>
          </a:p>
        </p:txBody>
      </p:sp>
      <p:sp>
        <p:nvSpPr>
          <p:cNvPr id="3" name="Ondertitel 2">
            <a:extLst>
              <a:ext uri="{FF2B5EF4-FFF2-40B4-BE49-F238E27FC236}">
                <a16:creationId xmlns:a16="http://schemas.microsoft.com/office/drawing/2014/main" id="{938E1909-F067-AF47-0921-899F350A009F}"/>
              </a:ext>
            </a:extLst>
          </p:cNvPr>
          <p:cNvSpPr>
            <a:spLocks noGrp="1"/>
          </p:cNvSpPr>
          <p:nvPr>
            <p:ph type="subTitle" idx="1"/>
          </p:nvPr>
        </p:nvSpPr>
        <p:spPr>
          <a:xfrm>
            <a:off x="384175" y="5745163"/>
            <a:ext cx="11164888" cy="695325"/>
          </a:xfrm>
        </p:spPr>
        <p:txBody>
          <a:bodyPr rtlCol="0">
            <a:normAutofit/>
          </a:bodyPr>
          <a:lstStyle/>
          <a:p>
            <a:pPr defTabSz="1219170" eaLnBrk="1" fontAlgn="auto" hangingPunct="1">
              <a:spcAft>
                <a:spcPts val="0"/>
              </a:spcAft>
              <a:defRPr/>
            </a:pPr>
            <a:r>
              <a:rPr lang="nl-BE" dirty="0"/>
              <a:t>10 september 2024</a:t>
            </a:r>
          </a:p>
        </p:txBody>
      </p:sp>
      <p:pic>
        <p:nvPicPr>
          <p:cNvPr id="23556" name="Picture 4" descr="Buik van een persoon die een miniatuurhuis vasthoudt">
            <a:extLst>
              <a:ext uri="{FF2B5EF4-FFF2-40B4-BE49-F238E27FC236}">
                <a16:creationId xmlns:a16="http://schemas.microsoft.com/office/drawing/2014/main" id="{FC88ABC9-7555-2AD6-ABDA-7B352FD32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59" r="15375"/>
          <a:stretch>
            <a:fillRect/>
          </a:stretch>
        </p:blipFill>
        <p:spPr bwMode="auto">
          <a:xfrm>
            <a:off x="6096000" y="417513"/>
            <a:ext cx="5453063"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973D31C3-EF9D-9253-9252-E4805624F402}"/>
              </a:ext>
            </a:extLst>
          </p:cNvPr>
          <p:cNvSpPr>
            <a:spLocks noGrp="1" noChangeArrowheads="1"/>
          </p:cNvSpPr>
          <p:nvPr>
            <p:ph type="title"/>
          </p:nvPr>
        </p:nvSpPr>
        <p:spPr>
          <a:xfrm>
            <a:off x="161925" y="501650"/>
            <a:ext cx="5146675" cy="5854700"/>
          </a:xfrm>
        </p:spPr>
        <p:txBody>
          <a:bodyPr/>
          <a:lstStyle/>
          <a:p>
            <a:r>
              <a:rPr lang="nl-NL" altLang="nl-BE" dirty="0">
                <a:ea typeface="FlandersArtSans-Bold" panose="00000800000000000000" pitchFamily="2" charset="0"/>
              </a:rPr>
              <a:t>Waar kan je terecht bij feiten of vermoeden van IFG?</a:t>
            </a:r>
            <a:endParaRPr lang="nl-BE" altLang="nl-BE" dirty="0">
              <a:ea typeface="FlandersArtSans-Bold" panose="00000800000000000000" pitchFamily="2" charset="0"/>
            </a:endParaRPr>
          </a:p>
        </p:txBody>
      </p:sp>
      <p:graphicFrame>
        <p:nvGraphicFramePr>
          <p:cNvPr id="7" name="Tijdelijke aanduiding voor inhoud 2">
            <a:extLst>
              <a:ext uri="{FF2B5EF4-FFF2-40B4-BE49-F238E27FC236}">
                <a16:creationId xmlns:a16="http://schemas.microsoft.com/office/drawing/2014/main" id="{80247CA8-C380-503C-1ADC-81C90E773962}"/>
              </a:ext>
            </a:extLst>
          </p:cNvPr>
          <p:cNvGraphicFramePr>
            <a:graphicFrameLocks noGrp="1"/>
          </p:cNvGraphicFramePr>
          <p:nvPr>
            <p:ph sz="half" idx="1"/>
          </p:nvPr>
        </p:nvGraphicFramePr>
        <p:xfrm>
          <a:off x="6096000" y="501120"/>
          <a:ext cx="5453160" cy="5855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BB326A2-2241-67B8-7691-0B956AB7B4E7}"/>
              </a:ext>
            </a:extLst>
          </p:cNvPr>
          <p:cNvSpPr>
            <a:spLocks noGrp="1" noChangeArrowheads="1"/>
          </p:cNvSpPr>
          <p:nvPr>
            <p:ph type="title"/>
          </p:nvPr>
        </p:nvSpPr>
        <p:spPr>
          <a:xfrm>
            <a:off x="1503363" y="1279525"/>
            <a:ext cx="9185275" cy="804863"/>
          </a:xfrm>
        </p:spPr>
        <p:txBody>
          <a:bodyPr/>
          <a:lstStyle/>
          <a:p>
            <a:pPr algn="ctr"/>
            <a:r>
              <a:rPr lang="nl-BE" altLang="nl-BE" sz="6000">
                <a:solidFill>
                  <a:srgbClr val="171717"/>
                </a:solidFill>
                <a:latin typeface="FlandersArtSerif-Regular" panose="00000500000000000000" pitchFamily="2" charset="0"/>
                <a:cs typeface="Calibri" panose="020F0502020204030204" pitchFamily="34" charset="0"/>
              </a:rPr>
              <a:t>Veilig Huizen Vlaanderen</a:t>
            </a:r>
            <a:br>
              <a:rPr lang="nl-BE" altLang="nl-BE" sz="3500">
                <a:solidFill>
                  <a:srgbClr val="171717"/>
                </a:solidFill>
                <a:latin typeface="FlandersArtSerif-Regular" panose="00000500000000000000" pitchFamily="2" charset="0"/>
                <a:cs typeface="Calibri" panose="020F0502020204030204" pitchFamily="34" charset="0"/>
              </a:rPr>
            </a:br>
            <a:endParaRPr lang="en-US" altLang="nl-BE">
              <a:ea typeface="FlandersArtSans-Bold" panose="00000800000000000000" pitchFamily="2" charset="0"/>
            </a:endParaRPr>
          </a:p>
        </p:txBody>
      </p:sp>
      <p:pic>
        <p:nvPicPr>
          <p:cNvPr id="33795" name="Afbeelding 10">
            <a:extLst>
              <a:ext uri="{FF2B5EF4-FFF2-40B4-BE49-F238E27FC236}">
                <a16:creationId xmlns:a16="http://schemas.microsoft.com/office/drawing/2014/main" id="{774451FC-F281-3BCF-F8F3-3B2E5B329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2084388"/>
            <a:ext cx="992981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a:extLst>
              <a:ext uri="{FF2B5EF4-FFF2-40B4-BE49-F238E27FC236}">
                <a16:creationId xmlns:a16="http://schemas.microsoft.com/office/drawing/2014/main" id="{B218896C-FE34-502B-6DF7-2B9EBBA7F939}"/>
              </a:ext>
            </a:extLst>
          </p:cNvPr>
          <p:cNvSpPr/>
          <p:nvPr/>
        </p:nvSpPr>
        <p:spPr>
          <a:xfrm>
            <a:off x="9288463" y="2039938"/>
            <a:ext cx="2244725" cy="1698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EDCA0-FAB9-EE17-5D52-5CD14997CE9C}"/>
              </a:ext>
            </a:extLst>
          </p:cNvPr>
          <p:cNvSpPr>
            <a:spLocks noGrp="1"/>
          </p:cNvSpPr>
          <p:nvPr>
            <p:ph type="title"/>
          </p:nvPr>
        </p:nvSpPr>
        <p:spPr/>
        <p:txBody>
          <a:bodyPr/>
          <a:lstStyle/>
          <a:p>
            <a:r>
              <a:rPr lang="nl-BE" dirty="0"/>
              <a:t>Wat doet een Veilig Huis?</a:t>
            </a:r>
          </a:p>
        </p:txBody>
      </p:sp>
      <p:sp>
        <p:nvSpPr>
          <p:cNvPr id="3" name="Tijdelijke aanduiding voor inhoud 2">
            <a:extLst>
              <a:ext uri="{FF2B5EF4-FFF2-40B4-BE49-F238E27FC236}">
                <a16:creationId xmlns:a16="http://schemas.microsoft.com/office/drawing/2014/main" id="{9A789374-4482-2019-4ACB-A5343E8FE313}"/>
              </a:ext>
            </a:extLst>
          </p:cNvPr>
          <p:cNvSpPr>
            <a:spLocks noGrp="1"/>
          </p:cNvSpPr>
          <p:nvPr>
            <p:ph sz="half" idx="1"/>
          </p:nvPr>
        </p:nvSpPr>
        <p:spPr/>
        <p:txBody>
          <a:bodyPr/>
          <a:lstStyle/>
          <a:p>
            <a:r>
              <a:rPr lang="nl-BE" b="0" dirty="0"/>
              <a:t>Stimuleren, coördineren en ondersteunen van intersectorale samenwerking en een integrale en geïntegreerde aanpak van intrafamiliaal geweld</a:t>
            </a:r>
          </a:p>
          <a:p>
            <a:r>
              <a:rPr lang="nl-BE" b="0" dirty="0"/>
              <a:t>Cliëntgericht aanbod onder de vorm van Casusregie/Casusondersteuning en het organiseren van lotgenotengroepen</a:t>
            </a:r>
          </a:p>
          <a:p>
            <a:r>
              <a:rPr lang="nl-BE" b="0" dirty="0"/>
              <a:t>Aanbod voor professionals onder de vorm van consult</a:t>
            </a:r>
          </a:p>
          <a:p>
            <a:r>
              <a:rPr lang="nl-BE" b="0" dirty="0"/>
              <a:t>We zijn GEEN vluchthuis en komen niet in de plaats van een andere hulpverleningsdienst!</a:t>
            </a:r>
            <a:endParaRPr lang="nl-BE" dirty="0"/>
          </a:p>
        </p:txBody>
      </p:sp>
    </p:spTree>
    <p:extLst>
      <p:ext uri="{BB962C8B-B14F-4D97-AF65-F5344CB8AC3E}">
        <p14:creationId xmlns:p14="http://schemas.microsoft.com/office/powerpoint/2010/main" val="167571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90AA6-0DD6-D74F-FCCB-EA1FABE57268}"/>
              </a:ext>
            </a:extLst>
          </p:cNvPr>
          <p:cNvSpPr>
            <a:spLocks noGrp="1"/>
          </p:cNvSpPr>
          <p:nvPr>
            <p:ph type="title"/>
          </p:nvPr>
        </p:nvSpPr>
        <p:spPr>
          <a:xfrm>
            <a:off x="642840" y="1228036"/>
            <a:ext cx="9888000" cy="468790"/>
          </a:xfrm>
        </p:spPr>
        <p:txBody>
          <a:bodyPr/>
          <a:lstStyle/>
          <a:p>
            <a:r>
              <a:rPr lang="nl-BE" dirty="0"/>
              <a:t>Consult</a:t>
            </a:r>
          </a:p>
        </p:txBody>
      </p:sp>
      <p:sp>
        <p:nvSpPr>
          <p:cNvPr id="3" name="Tijdelijke aanduiding voor inhoud 2">
            <a:extLst>
              <a:ext uri="{FF2B5EF4-FFF2-40B4-BE49-F238E27FC236}">
                <a16:creationId xmlns:a16="http://schemas.microsoft.com/office/drawing/2014/main" id="{1CDBAB87-E1D2-CBF7-78B5-921143C876DD}"/>
              </a:ext>
            </a:extLst>
          </p:cNvPr>
          <p:cNvSpPr>
            <a:spLocks noGrp="1"/>
          </p:cNvSpPr>
          <p:nvPr>
            <p:ph sz="half" idx="1"/>
          </p:nvPr>
        </p:nvSpPr>
        <p:spPr>
          <a:xfrm>
            <a:off x="642840" y="2092751"/>
            <a:ext cx="9888000" cy="4264129"/>
          </a:xfrm>
        </p:spPr>
        <p:txBody>
          <a:bodyPr/>
          <a:lstStyle/>
          <a:p>
            <a:r>
              <a:rPr lang="nl-NL" sz="2000" b="0" dirty="0"/>
              <a:t>Aanvragen via email: </a:t>
            </a:r>
            <a:r>
              <a:rPr lang="nl-NL" sz="2000" b="0" dirty="0">
                <a:hlinkClick r:id="rId2"/>
              </a:rPr>
              <a:t>veilighuis.hallevilvoorde@vlaanderen.be</a:t>
            </a:r>
            <a:endParaRPr lang="nl-NL" sz="2000" b="0" dirty="0"/>
          </a:p>
          <a:p>
            <a:r>
              <a:rPr lang="nl-NL" sz="2000" b="0" dirty="0"/>
              <a:t>Een medewerker van het Veilig Huis neemt contact met u op om de casus anoniem te bespreken. Dit kan face tot face, via telefoon, via Teams, …</a:t>
            </a:r>
          </a:p>
          <a:p>
            <a:r>
              <a:rPr lang="nl-NL" sz="2000" b="0" dirty="0"/>
              <a:t>Voorbeeldvragen voor consult:</a:t>
            </a:r>
          </a:p>
          <a:p>
            <a:pPr lvl="1"/>
            <a:r>
              <a:rPr lang="nl-NL" sz="2000" b="0" dirty="0"/>
              <a:t>Ik heb een vermoeden dat er sprake is van intrafamiliaal geweld in een gezin dat ik begeleid, hoe ga ik het gesprek hierover aan?</a:t>
            </a:r>
          </a:p>
          <a:p>
            <a:pPr lvl="1"/>
            <a:r>
              <a:rPr lang="nl-NL" sz="2000" b="0" dirty="0"/>
              <a:t>Een cliënt is slachtoffer van partnergeweld. Welke diensten zijn het meest geschikt om haar/hem te ondersteunen?</a:t>
            </a:r>
          </a:p>
          <a:p>
            <a:pPr lvl="1"/>
            <a:r>
              <a:rPr lang="nl-NL" sz="2000" b="0" dirty="0"/>
              <a:t>Een koppel dat ik begeleid geeft aan dat er al eens rake klappen vallen maar wil hier verder geen hulp voor. Ik maak mij echter zorgen over de kleine kinderen in het gezin. Welke stappen kan ik ondernemen?</a:t>
            </a:r>
          </a:p>
          <a:p>
            <a:pPr lvl="1"/>
            <a:r>
              <a:rPr lang="nl-NL" sz="2000" b="0" dirty="0"/>
              <a:t>Mijn cliënt wilt weg bij haar/zijn gewelddadige partner. Wat zijn de mogelijkheden rond opvang voor haar/hem en de kinderen?</a:t>
            </a:r>
            <a:endParaRPr lang="nl-BE" sz="2000" b="0" dirty="0"/>
          </a:p>
        </p:txBody>
      </p:sp>
    </p:spTree>
    <p:extLst>
      <p:ext uri="{BB962C8B-B14F-4D97-AF65-F5344CB8AC3E}">
        <p14:creationId xmlns:p14="http://schemas.microsoft.com/office/powerpoint/2010/main" val="391992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85A64-8F45-343F-7102-8AF793C37FC3}"/>
              </a:ext>
            </a:extLst>
          </p:cNvPr>
          <p:cNvSpPr>
            <a:spLocks noGrp="1"/>
          </p:cNvSpPr>
          <p:nvPr>
            <p:ph type="title"/>
          </p:nvPr>
        </p:nvSpPr>
        <p:spPr/>
        <p:txBody>
          <a:bodyPr/>
          <a:lstStyle/>
          <a:p>
            <a:r>
              <a:rPr lang="nl-BE" dirty="0"/>
              <a:t>Lotgenotengroep</a:t>
            </a:r>
          </a:p>
        </p:txBody>
      </p:sp>
      <p:sp>
        <p:nvSpPr>
          <p:cNvPr id="3" name="Tijdelijke aanduiding voor inhoud 2">
            <a:extLst>
              <a:ext uri="{FF2B5EF4-FFF2-40B4-BE49-F238E27FC236}">
                <a16:creationId xmlns:a16="http://schemas.microsoft.com/office/drawing/2014/main" id="{757E92F4-631C-1CB8-BDF7-400169DB33F7}"/>
              </a:ext>
            </a:extLst>
          </p:cNvPr>
          <p:cNvSpPr>
            <a:spLocks noGrp="1"/>
          </p:cNvSpPr>
          <p:nvPr>
            <p:ph sz="half" idx="1"/>
          </p:nvPr>
        </p:nvSpPr>
        <p:spPr/>
        <p:txBody>
          <a:bodyPr/>
          <a:lstStyle/>
          <a:p>
            <a:pPr marL="342900" indent="-342900">
              <a:buFontTx/>
              <a:buChar char="-"/>
            </a:pPr>
            <a:r>
              <a:rPr lang="nl-BE" b="0" dirty="0"/>
              <a:t>Doelgroep: slachtoffers van partnergeweld en/of ouders die te maken hebben met geweld van hun eigen kinderen</a:t>
            </a:r>
          </a:p>
          <a:p>
            <a:pPr marL="342900" indent="-342900">
              <a:buFontTx/>
              <a:buChar char="-"/>
            </a:pPr>
            <a:r>
              <a:rPr lang="nl-BE" b="0" dirty="0"/>
              <a:t>Aansluiten kan na een kennismakingsgesprek</a:t>
            </a:r>
          </a:p>
          <a:p>
            <a:pPr marL="342900" indent="-342900">
              <a:buFontTx/>
              <a:buChar char="-"/>
            </a:pPr>
            <a:r>
              <a:rPr lang="nl-BE" b="0" dirty="0"/>
              <a:t>1 keer per maand op donderdagavond van 18 – 20u</a:t>
            </a:r>
          </a:p>
          <a:p>
            <a:pPr marL="342900" indent="-342900">
              <a:buFontTx/>
              <a:buChar char="-"/>
            </a:pPr>
            <a:r>
              <a:rPr lang="nl-BE" b="0" dirty="0"/>
              <a:t>Open groep</a:t>
            </a:r>
          </a:p>
          <a:p>
            <a:pPr marL="342900" indent="-342900">
              <a:buFontTx/>
              <a:buChar char="-"/>
            </a:pPr>
            <a:r>
              <a:rPr lang="nl-BE" b="0" dirty="0"/>
              <a:t>Gratis</a:t>
            </a:r>
          </a:p>
          <a:p>
            <a:pPr marL="342900" indent="-342900">
              <a:buFontTx/>
              <a:buChar char="-"/>
            </a:pPr>
            <a:r>
              <a:rPr lang="nl-BE" b="0" dirty="0"/>
              <a:t>Meer info via </a:t>
            </a:r>
            <a:r>
              <a:rPr lang="nl-BE" b="0" dirty="0">
                <a:hlinkClick r:id="rId2"/>
              </a:rPr>
              <a:t>veilighuis.hallevilvoorde@vlaanderen.be</a:t>
            </a:r>
            <a:endParaRPr lang="nl-BE" b="0" dirty="0"/>
          </a:p>
          <a:p>
            <a:pPr marL="342900" indent="-342900">
              <a:buFontTx/>
              <a:buChar char="-"/>
            </a:pPr>
            <a:endParaRPr lang="nl-BE" b="0" dirty="0"/>
          </a:p>
          <a:p>
            <a:pPr marL="342900" indent="-342900">
              <a:buFontTx/>
              <a:buChar char="-"/>
            </a:pPr>
            <a:endParaRPr lang="nl-BE" b="0" dirty="0"/>
          </a:p>
          <a:p>
            <a:pPr>
              <a:buNone/>
            </a:pPr>
            <a:endParaRPr lang="nl-BE" b="0" dirty="0"/>
          </a:p>
          <a:p>
            <a:pPr marL="342900" indent="-342900">
              <a:buFontTx/>
              <a:buChar char="-"/>
            </a:pPr>
            <a:endParaRPr lang="nl-BE" b="0" dirty="0"/>
          </a:p>
        </p:txBody>
      </p:sp>
    </p:spTree>
    <p:extLst>
      <p:ext uri="{BB962C8B-B14F-4D97-AF65-F5344CB8AC3E}">
        <p14:creationId xmlns:p14="http://schemas.microsoft.com/office/powerpoint/2010/main" val="166632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69704C-1D4F-956D-CF8E-6D97D1BBE529}"/>
              </a:ext>
            </a:extLst>
          </p:cNvPr>
          <p:cNvSpPr>
            <a:spLocks noGrp="1"/>
          </p:cNvSpPr>
          <p:nvPr>
            <p:ph type="title"/>
          </p:nvPr>
        </p:nvSpPr>
        <p:spPr>
          <a:xfrm>
            <a:off x="642938" y="1163638"/>
            <a:ext cx="7967662" cy="1116012"/>
          </a:xfrm>
        </p:spPr>
        <p:txBody>
          <a:bodyPr rtlCol="0">
            <a:normAutofit/>
          </a:bodyPr>
          <a:lstStyle/>
          <a:p>
            <a:pPr defTabSz="1219170" eaLnBrk="1" fontAlgn="auto" hangingPunct="1">
              <a:spcBef>
                <a:spcPts val="0"/>
              </a:spcBef>
              <a:spcAft>
                <a:spcPts val="0"/>
              </a:spcAft>
              <a:defRPr/>
            </a:pPr>
            <a:r>
              <a:rPr lang="nl-BE" sz="3333" dirty="0">
                <a:ea typeface="+mj-ea"/>
              </a:rPr>
              <a:t>Doelgroep casusondersteuning/regie</a:t>
            </a:r>
            <a:endParaRPr lang="en-US" sz="3333" dirty="0">
              <a:ea typeface="+mj-ea"/>
            </a:endParaRPr>
          </a:p>
        </p:txBody>
      </p:sp>
      <p:sp>
        <p:nvSpPr>
          <p:cNvPr id="41987" name="Tijdelijke aanduiding voor inhoud 4">
            <a:extLst>
              <a:ext uri="{FF2B5EF4-FFF2-40B4-BE49-F238E27FC236}">
                <a16:creationId xmlns:a16="http://schemas.microsoft.com/office/drawing/2014/main" id="{9C42515E-BA8D-C5D2-EAD7-873026EF0595}"/>
              </a:ext>
            </a:extLst>
          </p:cNvPr>
          <p:cNvSpPr>
            <a:spLocks noGrp="1" noChangeArrowheads="1"/>
          </p:cNvSpPr>
          <p:nvPr>
            <p:ph sz="half" idx="1"/>
          </p:nvPr>
        </p:nvSpPr>
        <p:spPr>
          <a:xfrm>
            <a:off x="642938" y="2684463"/>
            <a:ext cx="7967662" cy="3671887"/>
          </a:xfrm>
        </p:spPr>
        <p:txBody>
          <a:bodyPr/>
          <a:lstStyle/>
          <a:p>
            <a:pPr eaLnBrk="1" hangingPunct="1">
              <a:buFontTx/>
              <a:buNone/>
            </a:pPr>
            <a:r>
              <a:rPr lang="nl-BE" altLang="nl-BE" dirty="0"/>
              <a:t>Cliëntsystemen waarbinnen sprake is van intrafamiliaal geweld</a:t>
            </a:r>
          </a:p>
          <a:p>
            <a:pPr eaLnBrk="1" hangingPunct="1">
              <a:buFontTx/>
              <a:buNone/>
            </a:pPr>
            <a:endParaRPr lang="nl-BE" altLang="nl-BE" dirty="0"/>
          </a:p>
          <a:p>
            <a:pPr eaLnBrk="1" hangingPunct="1">
              <a:buFontTx/>
              <a:buNone/>
            </a:pPr>
            <a:r>
              <a:rPr lang="nl-BE" altLang="nl-BE" b="0" dirty="0"/>
              <a:t>Het cliëntsysteem kan bestaan uit meerdere cliënten:</a:t>
            </a:r>
          </a:p>
          <a:p>
            <a:pPr eaLnBrk="1" hangingPunct="1"/>
            <a:r>
              <a:rPr lang="nl-BE" altLang="nl-BE" b="0" dirty="0"/>
              <a:t>pleger</a:t>
            </a:r>
          </a:p>
          <a:p>
            <a:pPr eaLnBrk="1" hangingPunct="1"/>
            <a:r>
              <a:rPr lang="nl-BE" altLang="nl-BE" b="0" dirty="0"/>
              <a:t>slachtoffer</a:t>
            </a:r>
          </a:p>
          <a:p>
            <a:pPr eaLnBrk="1" hangingPunct="1"/>
            <a:r>
              <a:rPr lang="nl-BE" altLang="nl-BE" b="0" dirty="0"/>
              <a:t>kinderen als slachtoffer en/of getuige van geweld</a:t>
            </a:r>
          </a:p>
          <a:p>
            <a:pPr eaLnBrk="1" hangingPunct="1"/>
            <a:r>
              <a:rPr lang="nl-BE" altLang="nl-BE" b="0" dirty="0"/>
              <a:t>familie</a:t>
            </a:r>
          </a:p>
          <a:p>
            <a:pPr eaLnBrk="1" hangingPunct="1"/>
            <a:r>
              <a:rPr lang="nl-BE" altLang="nl-BE" b="0" dirty="0"/>
              <a:t>betrokken derden      </a:t>
            </a:r>
          </a:p>
          <a:p>
            <a:pPr eaLnBrk="1" hangingPunct="1">
              <a:buFontTx/>
              <a:buNone/>
            </a:pPr>
            <a:endParaRPr lang="nl-NL" altLang="nl-BE" b="0" dirty="0"/>
          </a:p>
        </p:txBody>
      </p:sp>
      <p:pic>
        <p:nvPicPr>
          <p:cNvPr id="41988" name="Picture 2" descr="Mijn doelgroep - Go-traveling">
            <a:extLst>
              <a:ext uri="{FF2B5EF4-FFF2-40B4-BE49-F238E27FC236}">
                <a16:creationId xmlns:a16="http://schemas.microsoft.com/office/drawing/2014/main" id="{0F61ABBA-461D-C3CB-F45C-BE0AA833A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612" r="29221"/>
          <a:stretch>
            <a:fillRect/>
          </a:stretch>
        </p:blipFill>
        <p:spPr bwMode="auto">
          <a:xfrm>
            <a:off x="8759825" y="720725"/>
            <a:ext cx="2687638"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E5CD23-CE54-C304-6B97-404AC50B332B}"/>
              </a:ext>
            </a:extLst>
          </p:cNvPr>
          <p:cNvSpPr>
            <a:spLocks noGrp="1"/>
          </p:cNvSpPr>
          <p:nvPr>
            <p:ph type="title"/>
          </p:nvPr>
        </p:nvSpPr>
        <p:spPr>
          <a:xfrm>
            <a:off x="642938" y="1228725"/>
            <a:ext cx="9888537" cy="1050925"/>
          </a:xfrm>
        </p:spPr>
        <p:txBody>
          <a:bodyPr rtlCol="0">
            <a:normAutofit/>
          </a:bodyPr>
          <a:lstStyle/>
          <a:p>
            <a:pPr algn="ctr" defTabSz="1219170" eaLnBrk="1" fontAlgn="auto" hangingPunct="1">
              <a:spcBef>
                <a:spcPts val="0"/>
              </a:spcBef>
              <a:spcAft>
                <a:spcPts val="0"/>
              </a:spcAft>
              <a:defRPr/>
            </a:pPr>
            <a:r>
              <a:rPr lang="en-US" sz="3333" dirty="0" err="1">
                <a:ea typeface="+mj-ea"/>
              </a:rPr>
              <a:t>Aanmeldcriteria</a:t>
            </a:r>
            <a:r>
              <a:rPr lang="en-US" sz="3333" dirty="0">
                <a:ea typeface="+mj-ea"/>
              </a:rPr>
              <a:t> </a:t>
            </a:r>
          </a:p>
        </p:txBody>
      </p:sp>
      <p:graphicFrame>
        <p:nvGraphicFramePr>
          <p:cNvPr id="8" name="Tijdelijke aanduiding voor inhoud 7">
            <a:extLst>
              <a:ext uri="{FF2B5EF4-FFF2-40B4-BE49-F238E27FC236}">
                <a16:creationId xmlns:a16="http://schemas.microsoft.com/office/drawing/2014/main" id="{8561E010-BE03-24E3-92C4-62EEB99A4D4A}"/>
              </a:ext>
            </a:extLst>
          </p:cNvPr>
          <p:cNvGraphicFramePr>
            <a:graphicFrameLocks noGrp="1"/>
          </p:cNvGraphicFramePr>
          <p:nvPr>
            <p:ph sz="half" idx="1"/>
          </p:nvPr>
        </p:nvGraphicFramePr>
        <p:xfrm>
          <a:off x="642840" y="2684880"/>
          <a:ext cx="9888000" cy="36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36D1CC2-73D5-5470-2FDF-AC2E138E45BD}"/>
              </a:ext>
            </a:extLst>
          </p:cNvPr>
          <p:cNvSpPr>
            <a:spLocks noGrp="1"/>
          </p:cNvSpPr>
          <p:nvPr>
            <p:ph type="title"/>
          </p:nvPr>
        </p:nvSpPr>
        <p:spPr>
          <a:xfrm>
            <a:off x="642938" y="1228725"/>
            <a:ext cx="10929937" cy="1050925"/>
          </a:xfrm>
        </p:spPr>
        <p:txBody>
          <a:bodyPr rtlCol="0">
            <a:noAutofit/>
          </a:bodyPr>
          <a:lstStyle/>
          <a:p>
            <a:pPr defTabSz="1219170" eaLnBrk="1" fontAlgn="auto" hangingPunct="1">
              <a:spcBef>
                <a:spcPts val="0"/>
              </a:spcBef>
              <a:spcAft>
                <a:spcPts val="0"/>
              </a:spcAft>
              <a:defRPr/>
            </a:pPr>
            <a:r>
              <a:rPr lang="en-US" sz="3200" dirty="0">
                <a:solidFill>
                  <a:schemeClr val="accent5">
                    <a:lumMod val="10000"/>
                  </a:schemeClr>
                </a:solidFill>
                <a:ea typeface="+mj-ea"/>
              </a:rPr>
              <a:t>Wie </a:t>
            </a:r>
            <a:r>
              <a:rPr lang="en-US" sz="3200" dirty="0" err="1">
                <a:solidFill>
                  <a:schemeClr val="accent5">
                    <a:lumMod val="10000"/>
                  </a:schemeClr>
                </a:solidFill>
                <a:ea typeface="+mj-ea"/>
              </a:rPr>
              <a:t>kan</a:t>
            </a:r>
            <a:r>
              <a:rPr lang="en-US" sz="3200" dirty="0">
                <a:solidFill>
                  <a:schemeClr val="accent5">
                    <a:lumMod val="10000"/>
                  </a:schemeClr>
                </a:solidFill>
                <a:ea typeface="+mj-ea"/>
              </a:rPr>
              <a:t> </a:t>
            </a:r>
            <a:r>
              <a:rPr lang="en-US" sz="3200" dirty="0" err="1">
                <a:solidFill>
                  <a:schemeClr val="accent5">
                    <a:lumMod val="10000"/>
                  </a:schemeClr>
                </a:solidFill>
                <a:ea typeface="+mj-ea"/>
              </a:rPr>
              <a:t>aanmelden</a:t>
            </a:r>
            <a:r>
              <a:rPr lang="en-US" sz="3200" dirty="0">
                <a:solidFill>
                  <a:schemeClr val="accent5">
                    <a:lumMod val="10000"/>
                  </a:schemeClr>
                </a:solidFill>
                <a:ea typeface="+mj-ea"/>
              </a:rPr>
              <a:t>?  </a:t>
            </a:r>
            <a:br>
              <a:rPr lang="en-US" sz="4800" dirty="0">
                <a:solidFill>
                  <a:schemeClr val="accent5">
                    <a:lumMod val="10000"/>
                  </a:schemeClr>
                </a:solidFill>
                <a:ea typeface="+mj-ea"/>
              </a:rPr>
            </a:br>
            <a:endParaRPr lang="nl-BE" sz="4800" dirty="0">
              <a:solidFill>
                <a:schemeClr val="accent5">
                  <a:lumMod val="10000"/>
                </a:schemeClr>
              </a:solidFill>
              <a:ea typeface="+mj-ea"/>
            </a:endParaRPr>
          </a:p>
        </p:txBody>
      </p:sp>
      <p:sp>
        <p:nvSpPr>
          <p:cNvPr id="37891" name="Tijdelijke aanduiding voor inhoud 2">
            <a:extLst>
              <a:ext uri="{FF2B5EF4-FFF2-40B4-BE49-F238E27FC236}">
                <a16:creationId xmlns:a16="http://schemas.microsoft.com/office/drawing/2014/main" id="{3A586B65-E8EE-2400-B087-5EF0CCCBE3A8}"/>
              </a:ext>
            </a:extLst>
          </p:cNvPr>
          <p:cNvSpPr>
            <a:spLocks noGrp="1" noChangeArrowheads="1"/>
          </p:cNvSpPr>
          <p:nvPr>
            <p:ph sz="half" idx="1"/>
          </p:nvPr>
        </p:nvSpPr>
        <p:spPr>
          <a:xfrm>
            <a:off x="793750" y="2279650"/>
            <a:ext cx="9888538" cy="3671888"/>
          </a:xfrm>
        </p:spPr>
        <p:txBody>
          <a:bodyPr/>
          <a:lstStyle/>
          <a:p>
            <a:r>
              <a:rPr lang="nl-BE" altLang="nl-BE" b="0" dirty="0"/>
              <a:t>Momenteel nog enkel mogelijk door de kernpartners</a:t>
            </a:r>
          </a:p>
          <a:p>
            <a:r>
              <a:rPr lang="nl-BE" altLang="nl-BE" b="0" dirty="0"/>
              <a:t>Op korte termijn zullen alle hulpverleningsdiensten kunnen aanmelden</a:t>
            </a:r>
          </a:p>
          <a:p>
            <a:r>
              <a:rPr lang="nl-BE" altLang="nl-BE" b="0" dirty="0"/>
              <a:t>Bij twijfel of nood aan overleg of advies, kan steeds een consult gevraagd worden bij het Veilig Huis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irkel, tekst, Graphics, Lettertype&#10;&#10;Automatisch gegenereerde beschrijving">
            <a:extLst>
              <a:ext uri="{FF2B5EF4-FFF2-40B4-BE49-F238E27FC236}">
                <a16:creationId xmlns:a16="http://schemas.microsoft.com/office/drawing/2014/main" id="{30DB59DE-590B-6FD3-D06E-5BC2F59506CC}"/>
              </a:ext>
            </a:extLst>
          </p:cNvPr>
          <p:cNvPicPr>
            <a:picLocks noChangeAspect="1"/>
          </p:cNvPicPr>
          <p:nvPr/>
        </p:nvPicPr>
        <p:blipFill rotWithShape="1">
          <a:blip r:embed="rId2">
            <a:extLst>
              <a:ext uri="{28A0092B-C50C-407E-A947-70E740481C1C}">
                <a14:useLocalDpi xmlns:a14="http://schemas.microsoft.com/office/drawing/2010/main" val="0"/>
              </a:ext>
            </a:extLst>
          </a:blip>
          <a:srcRect l="20984" r="18893"/>
          <a:stretch/>
        </p:blipFill>
        <p:spPr>
          <a:xfrm>
            <a:off x="5048656" y="153379"/>
            <a:ext cx="6760724" cy="6325241"/>
          </a:xfrm>
          <a:prstGeom prst="rect">
            <a:avLst/>
          </a:prstGeom>
        </p:spPr>
      </p:pic>
      <p:sp>
        <p:nvSpPr>
          <p:cNvPr id="36866" name="Title 1">
            <a:extLst>
              <a:ext uri="{FF2B5EF4-FFF2-40B4-BE49-F238E27FC236}">
                <a16:creationId xmlns:a16="http://schemas.microsoft.com/office/drawing/2014/main" id="{7AEC8C7F-0DC4-6DA2-DDD4-B64710C5D17F}"/>
              </a:ext>
            </a:extLst>
          </p:cNvPr>
          <p:cNvSpPr>
            <a:spLocks noGrp="1" noChangeArrowheads="1"/>
          </p:cNvSpPr>
          <p:nvPr>
            <p:ph type="title"/>
          </p:nvPr>
        </p:nvSpPr>
        <p:spPr>
          <a:xfrm>
            <a:off x="925040" y="1063355"/>
            <a:ext cx="9888537" cy="1050925"/>
          </a:xfrm>
        </p:spPr>
        <p:txBody>
          <a:bodyPr/>
          <a:lstStyle/>
          <a:p>
            <a:pPr eaLnBrk="1" hangingPunct="1"/>
            <a:r>
              <a:rPr lang="en-US" altLang="nl-BE" sz="6600" dirty="0" err="1">
                <a:ea typeface="FlandersArtSans-Bold" panose="00000800000000000000" pitchFamily="2" charset="0"/>
              </a:rPr>
              <a:t>Kernpartners</a:t>
            </a:r>
            <a:endParaRPr lang="en-US" altLang="nl-BE" sz="6600" dirty="0">
              <a:ea typeface="FlandersArtSans-Bold" panose="00000800000000000000" pitchFamily="2" charset="0"/>
            </a:endParaRPr>
          </a:p>
        </p:txBody>
      </p:sp>
    </p:spTree>
    <p:extLst>
      <p:ext uri="{BB962C8B-B14F-4D97-AF65-F5344CB8AC3E}">
        <p14:creationId xmlns:p14="http://schemas.microsoft.com/office/powerpoint/2010/main" val="33207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67CECA85-1498-BEC8-D4FF-324B7608680F}"/>
              </a:ext>
            </a:extLst>
          </p:cNvPr>
          <p:cNvSpPr>
            <a:spLocks noGrp="1" noChangeArrowheads="1"/>
          </p:cNvSpPr>
          <p:nvPr>
            <p:ph type="title"/>
          </p:nvPr>
        </p:nvSpPr>
        <p:spPr>
          <a:xfrm>
            <a:off x="642938" y="1228725"/>
            <a:ext cx="9888537" cy="1050925"/>
          </a:xfrm>
        </p:spPr>
        <p:txBody>
          <a:bodyPr/>
          <a:lstStyle/>
          <a:p>
            <a:r>
              <a:rPr lang="nl-BE" altLang="nl-BE">
                <a:ea typeface="FlandersArtSans-Bold" panose="00000800000000000000" pitchFamily="2" charset="0"/>
              </a:rPr>
              <a:t>Verloop</a:t>
            </a:r>
          </a:p>
        </p:txBody>
      </p:sp>
      <p:sp>
        <p:nvSpPr>
          <p:cNvPr id="3" name="Tijdelijke aanduiding voor inhoud 2">
            <a:extLst>
              <a:ext uri="{FF2B5EF4-FFF2-40B4-BE49-F238E27FC236}">
                <a16:creationId xmlns:a16="http://schemas.microsoft.com/office/drawing/2014/main" id="{9B6225C5-867B-5323-5DCE-E28F917A3BF1}"/>
              </a:ext>
            </a:extLst>
          </p:cNvPr>
          <p:cNvSpPr>
            <a:spLocks noGrp="1"/>
          </p:cNvSpPr>
          <p:nvPr>
            <p:ph sz="half" idx="1"/>
          </p:nvPr>
        </p:nvSpPr>
        <p:spPr>
          <a:xfrm>
            <a:off x="642938" y="2684463"/>
            <a:ext cx="9888537" cy="3671887"/>
          </a:xfrm>
        </p:spPr>
        <p:txBody>
          <a:bodyPr/>
          <a:lstStyle/>
          <a:p>
            <a:pPr>
              <a:defRPr/>
            </a:pPr>
            <a:r>
              <a:rPr lang="nl-BE" dirty="0"/>
              <a:t>Aanmelding</a:t>
            </a:r>
          </a:p>
          <a:p>
            <a:pPr>
              <a:defRPr/>
            </a:pPr>
            <a:r>
              <a:rPr lang="nl-BE" dirty="0"/>
              <a:t>Check bij Parket/ OPCO – kan infodeling? </a:t>
            </a:r>
          </a:p>
          <a:p>
            <a:pPr>
              <a:defRPr/>
            </a:pPr>
            <a:r>
              <a:rPr lang="nl-BE" dirty="0"/>
              <a:t>Infodeling</a:t>
            </a:r>
          </a:p>
          <a:p>
            <a:pPr>
              <a:defRPr/>
            </a:pPr>
            <a:r>
              <a:rPr lang="nl-BE" dirty="0"/>
              <a:t>Aanbod vanuit Veilig Huis? </a:t>
            </a:r>
          </a:p>
          <a:p>
            <a:pPr lvl="1">
              <a:defRPr/>
            </a:pPr>
            <a:r>
              <a:rPr lang="nl-BE" dirty="0"/>
              <a:t>Ja: aanstelling casusregisseur</a:t>
            </a:r>
          </a:p>
          <a:p>
            <a:pPr lvl="1">
              <a:defRPr/>
            </a:pPr>
            <a:r>
              <a:rPr lang="nl-BE" dirty="0"/>
              <a:t>Nee: aanmelder wordt gecontacteerd en verder doorverwezen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E265A6CB-6836-27EE-45EF-95C5F8E6A852}"/>
              </a:ext>
            </a:extLst>
          </p:cNvPr>
          <p:cNvSpPr>
            <a:spLocks noGrp="1" noChangeArrowheads="1"/>
          </p:cNvSpPr>
          <p:nvPr>
            <p:ph type="title"/>
          </p:nvPr>
        </p:nvSpPr>
        <p:spPr>
          <a:xfrm>
            <a:off x="642938" y="1228725"/>
            <a:ext cx="9888537" cy="1050925"/>
          </a:xfrm>
        </p:spPr>
        <p:txBody>
          <a:bodyPr/>
          <a:lstStyle/>
          <a:p>
            <a:r>
              <a:rPr lang="nl-BE" altLang="nl-BE" dirty="0">
                <a:ea typeface="FlandersArtSans-Bold" panose="00000800000000000000" pitchFamily="2" charset="0"/>
              </a:rPr>
              <a:t>Wat is </a:t>
            </a:r>
            <a:r>
              <a:rPr lang="nl-BE" altLang="nl-BE" dirty="0" err="1">
                <a:ea typeface="FlandersArtSans-Bold" panose="00000800000000000000" pitchFamily="2" charset="0"/>
              </a:rPr>
              <a:t>intrafamiliaal</a:t>
            </a:r>
            <a:r>
              <a:rPr lang="nl-BE" altLang="nl-BE" dirty="0">
                <a:ea typeface="FlandersArtSans-Bold" panose="00000800000000000000" pitchFamily="2" charset="0"/>
              </a:rPr>
              <a:t> geweld?</a:t>
            </a:r>
          </a:p>
        </p:txBody>
      </p:sp>
      <p:sp>
        <p:nvSpPr>
          <p:cNvPr id="25603" name="Tijdelijke aanduiding voor inhoud 2">
            <a:extLst>
              <a:ext uri="{FF2B5EF4-FFF2-40B4-BE49-F238E27FC236}">
                <a16:creationId xmlns:a16="http://schemas.microsoft.com/office/drawing/2014/main" id="{CB97AD89-7D1F-72CC-1EC1-8E44B729AC9E}"/>
              </a:ext>
            </a:extLst>
          </p:cNvPr>
          <p:cNvSpPr>
            <a:spLocks noGrp="1" noChangeArrowheads="1"/>
          </p:cNvSpPr>
          <p:nvPr>
            <p:ph sz="half" idx="1"/>
          </p:nvPr>
        </p:nvSpPr>
        <p:spPr>
          <a:xfrm>
            <a:off x="642938" y="2684463"/>
            <a:ext cx="9888537" cy="3671887"/>
          </a:xfrm>
        </p:spPr>
        <p:txBody>
          <a:bodyPr/>
          <a:lstStyle/>
          <a:p>
            <a:pPr>
              <a:buFontTx/>
              <a:buNone/>
            </a:pPr>
            <a:r>
              <a:rPr lang="nl-BE" altLang="nl-BE" sz="4000" b="0" i="1" dirty="0"/>
              <a:t>“</a:t>
            </a:r>
            <a:r>
              <a:rPr lang="nl-BE" altLang="nl-BE" sz="4000" b="0" i="1" dirty="0" err="1"/>
              <a:t>Intrafamiliaal</a:t>
            </a:r>
            <a:r>
              <a:rPr lang="nl-BE" altLang="nl-BE" sz="4000" b="0" i="1" dirty="0"/>
              <a:t> geweld (IFG) is iedere vorm van fysiek, psychisch, seksueel of economisch geweld tussen leden van eenzelfde familie, ongeacht hun leeftijd.”</a:t>
            </a:r>
          </a:p>
          <a:p>
            <a:r>
              <a:rPr lang="nl-BE" altLang="nl-BE" sz="1400" b="0" dirty="0"/>
              <a:t>(COL 3/2006 van 1 maart 2006 van het Collega van Procureurs-generaal)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D4E1B4E0-D9AA-894E-BBEC-92D249699566}"/>
              </a:ext>
            </a:extLst>
          </p:cNvPr>
          <p:cNvSpPr>
            <a:spLocks noGrp="1" noChangeArrowheads="1"/>
          </p:cNvSpPr>
          <p:nvPr>
            <p:ph type="title"/>
          </p:nvPr>
        </p:nvSpPr>
        <p:spPr>
          <a:xfrm>
            <a:off x="642938" y="828675"/>
            <a:ext cx="9639300" cy="1116013"/>
          </a:xfrm>
        </p:spPr>
        <p:txBody>
          <a:bodyPr/>
          <a:lstStyle/>
          <a:p>
            <a:pPr eaLnBrk="1" hangingPunct="1"/>
            <a:r>
              <a:rPr lang="nl-BE" altLang="nl-BE" sz="6600">
                <a:ea typeface="FlandersArtSans-Bold" panose="00000800000000000000" pitchFamily="2" charset="0"/>
              </a:rPr>
              <a:t>Casusregisseur aan de slag</a:t>
            </a:r>
          </a:p>
        </p:txBody>
      </p:sp>
      <p:graphicFrame>
        <p:nvGraphicFramePr>
          <p:cNvPr id="23" name="Tijdelijke aanduiding voor inhoud 22">
            <a:extLst>
              <a:ext uri="{FF2B5EF4-FFF2-40B4-BE49-F238E27FC236}">
                <a16:creationId xmlns:a16="http://schemas.microsoft.com/office/drawing/2014/main" id="{30AAF99C-6A93-2DA8-27C8-4B0B67368D25}"/>
              </a:ext>
            </a:extLst>
          </p:cNvPr>
          <p:cNvGraphicFramePr>
            <a:graphicFrameLocks noGrp="1"/>
          </p:cNvGraphicFramePr>
          <p:nvPr>
            <p:ph sz="half" idx="1"/>
          </p:nvPr>
        </p:nvGraphicFramePr>
        <p:xfrm>
          <a:off x="470218" y="2064703"/>
          <a:ext cx="11030902" cy="3964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4">
            <a:extLst>
              <a:ext uri="{FF2B5EF4-FFF2-40B4-BE49-F238E27FC236}">
                <a16:creationId xmlns:a16="http://schemas.microsoft.com/office/drawing/2014/main" id="{E3583AE3-148F-A269-00AF-EE961942829B}"/>
              </a:ext>
            </a:extLst>
          </p:cNvPr>
          <p:cNvSpPr>
            <a:spLocks noGrp="1" noChangeArrowheads="1"/>
          </p:cNvSpPr>
          <p:nvPr>
            <p:ph type="title"/>
          </p:nvPr>
        </p:nvSpPr>
        <p:spPr>
          <a:xfrm>
            <a:off x="138113" y="166688"/>
            <a:ext cx="12998450" cy="2279650"/>
          </a:xfrm>
        </p:spPr>
        <p:txBody>
          <a:bodyPr/>
          <a:lstStyle/>
          <a:p>
            <a:pPr eaLnBrk="1" hangingPunct="1"/>
            <a:r>
              <a:rPr lang="nl-NL" altLang="nl-BE" sz="6600">
                <a:ea typeface="FlandersArtSans-Bold" panose="00000800000000000000" pitchFamily="2" charset="0"/>
              </a:rPr>
              <a:t>Spoor 2:</a:t>
            </a:r>
            <a:br>
              <a:rPr lang="nl-NL" altLang="nl-BE" sz="6600">
                <a:ea typeface="FlandersArtSans-Bold" panose="00000800000000000000" pitchFamily="2" charset="0"/>
              </a:rPr>
            </a:br>
            <a:r>
              <a:rPr lang="nl-NL" altLang="nl-BE" sz="4800">
                <a:ea typeface="FlandersArtSans-Bold" panose="00000800000000000000" pitchFamily="2" charset="0"/>
              </a:rPr>
              <a:t>casusondersteuning gezinnen uit balans</a:t>
            </a:r>
          </a:p>
        </p:txBody>
      </p:sp>
      <p:graphicFrame>
        <p:nvGraphicFramePr>
          <p:cNvPr id="7" name="Tijdelijke aanduiding voor inhoud 2">
            <a:extLst>
              <a:ext uri="{FF2B5EF4-FFF2-40B4-BE49-F238E27FC236}">
                <a16:creationId xmlns:a16="http://schemas.microsoft.com/office/drawing/2014/main" id="{D6D85A97-7469-B6E8-EED2-0B7819733692}"/>
              </a:ext>
            </a:extLst>
          </p:cNvPr>
          <p:cNvGraphicFramePr>
            <a:graphicFrameLocks/>
          </p:cNvGraphicFramePr>
          <p:nvPr/>
        </p:nvGraphicFramePr>
        <p:xfrm>
          <a:off x="1556875" y="2623815"/>
          <a:ext cx="8750100" cy="3341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C9ECE62B-3770-1748-2C57-2197D8C831F2}"/>
              </a:ext>
            </a:extLst>
          </p:cNvPr>
          <p:cNvSpPr>
            <a:spLocks noGrp="1" noChangeArrowheads="1"/>
          </p:cNvSpPr>
          <p:nvPr>
            <p:ph type="title"/>
          </p:nvPr>
        </p:nvSpPr>
        <p:spPr>
          <a:xfrm>
            <a:off x="801688" y="1724025"/>
            <a:ext cx="10107612" cy="1116013"/>
          </a:xfrm>
        </p:spPr>
        <p:txBody>
          <a:bodyPr/>
          <a:lstStyle/>
          <a:p>
            <a:pPr eaLnBrk="1" hangingPunct="1"/>
            <a:r>
              <a:rPr lang="nl-BE" altLang="nl-BE" sz="5200">
                <a:ea typeface="FlandersArtSans-Bold" panose="00000800000000000000" pitchFamily="2" charset="0"/>
              </a:rPr>
              <a:t>Spoor 2 : casusondersteuning voor gezinnen uit balans </a:t>
            </a:r>
            <a:r>
              <a:rPr lang="nl-BE" altLang="nl-BE" sz="5200">
                <a:solidFill>
                  <a:srgbClr val="FFFFFF"/>
                </a:solidFill>
                <a:ea typeface="FlandersArtSans-Bold" panose="00000800000000000000" pitchFamily="2" charset="0"/>
              </a:rPr>
              <a:t>gezinnen uit balans </a:t>
            </a:r>
            <a:endParaRPr lang="nl-BE" altLang="nl-BE" sz="5200">
              <a:ea typeface="FlandersArtSans-Bold" panose="00000800000000000000" pitchFamily="2" charset="0"/>
            </a:endParaRPr>
          </a:p>
        </p:txBody>
      </p:sp>
      <p:graphicFrame>
        <p:nvGraphicFramePr>
          <p:cNvPr id="12" name="Diagram 11">
            <a:extLst>
              <a:ext uri="{FF2B5EF4-FFF2-40B4-BE49-F238E27FC236}">
                <a16:creationId xmlns:a16="http://schemas.microsoft.com/office/drawing/2014/main" id="{A343BE42-3E11-C082-87E0-BAE77F5086B6}"/>
              </a:ext>
            </a:extLst>
          </p:cNvPr>
          <p:cNvGraphicFramePr/>
          <p:nvPr/>
        </p:nvGraphicFramePr>
        <p:xfrm>
          <a:off x="1476253" y="2281921"/>
          <a:ext cx="9239494" cy="4190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CA5A133B-B492-FF66-95A2-406498FA9842}"/>
              </a:ext>
            </a:extLst>
          </p:cNvPr>
          <p:cNvSpPr>
            <a:spLocks noGrp="1" noChangeArrowheads="1"/>
          </p:cNvSpPr>
          <p:nvPr>
            <p:ph type="title"/>
          </p:nvPr>
        </p:nvSpPr>
        <p:spPr>
          <a:xfrm>
            <a:off x="801688" y="1724025"/>
            <a:ext cx="10107612" cy="1116013"/>
          </a:xfrm>
        </p:spPr>
        <p:txBody>
          <a:bodyPr/>
          <a:lstStyle/>
          <a:p>
            <a:pPr eaLnBrk="1" hangingPunct="1"/>
            <a:r>
              <a:rPr lang="nl-BE" altLang="nl-BE" sz="4800">
                <a:ea typeface="FlandersArtSans-Bold" panose="00000800000000000000" pitchFamily="2" charset="0"/>
              </a:rPr>
              <a:t>Spoor 3 : structureel onveilige gezinnen (ketenaanpak) - In de volledige regio </a:t>
            </a:r>
            <a:r>
              <a:rPr lang="nl-BE" altLang="nl-BE" sz="5200">
                <a:solidFill>
                  <a:srgbClr val="FFFFFF"/>
                </a:solidFill>
                <a:ea typeface="FlandersArtSans-Bold" panose="00000800000000000000" pitchFamily="2" charset="0"/>
              </a:rPr>
              <a:t>gezinnen uit balans </a:t>
            </a:r>
            <a:endParaRPr lang="nl-BE" altLang="nl-BE" sz="5200">
              <a:ea typeface="FlandersArtSans-Bold" panose="00000800000000000000" pitchFamily="2" charset="0"/>
            </a:endParaRPr>
          </a:p>
        </p:txBody>
      </p:sp>
      <p:graphicFrame>
        <p:nvGraphicFramePr>
          <p:cNvPr id="12" name="Diagram 11">
            <a:extLst>
              <a:ext uri="{FF2B5EF4-FFF2-40B4-BE49-F238E27FC236}">
                <a16:creationId xmlns:a16="http://schemas.microsoft.com/office/drawing/2014/main" id="{E2DFE039-48C6-5A56-9987-E182CB78A276}"/>
              </a:ext>
            </a:extLst>
          </p:cNvPr>
          <p:cNvGraphicFramePr/>
          <p:nvPr>
            <p:extLst>
              <p:ext uri="{D42A27DB-BD31-4B8C-83A1-F6EECF244321}">
                <p14:modId xmlns:p14="http://schemas.microsoft.com/office/powerpoint/2010/main" val="3879651009"/>
              </p:ext>
            </p:extLst>
          </p:nvPr>
        </p:nvGraphicFramePr>
        <p:xfrm>
          <a:off x="1476253" y="2281921"/>
          <a:ext cx="9239494" cy="4190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EBAFB3A-A00C-98E3-B12C-C17A1AFA9CAE}"/>
              </a:ext>
            </a:extLst>
          </p:cNvPr>
          <p:cNvSpPr>
            <a:spLocks noGrp="1"/>
          </p:cNvSpPr>
          <p:nvPr>
            <p:ph sz="half" idx="1"/>
          </p:nvPr>
        </p:nvSpPr>
        <p:spPr>
          <a:xfrm>
            <a:off x="817563" y="2892425"/>
            <a:ext cx="10590212" cy="3055938"/>
          </a:xfrm>
        </p:spPr>
        <p:txBody>
          <a:bodyPr rtlCol="0">
            <a:noAutofit/>
          </a:bodyPr>
          <a:lstStyle/>
          <a:p>
            <a:pPr defTabSz="1219170" eaLnBrk="1" fontAlgn="auto" hangingPunct="1">
              <a:spcAft>
                <a:spcPts val="0"/>
              </a:spcAft>
              <a:buFontTx/>
              <a:buNone/>
              <a:defRPr/>
            </a:pPr>
            <a:r>
              <a:rPr lang="nl-BE" sz="2000" b="0" dirty="0"/>
              <a:t>Om de 2 weken komen de liaisons van de kernpartners samen om: </a:t>
            </a:r>
          </a:p>
          <a:p>
            <a:pPr defTabSz="1219170" eaLnBrk="1" fontAlgn="auto" hangingPunct="1">
              <a:spcAft>
                <a:spcPts val="0"/>
              </a:spcAft>
              <a:buFontTx/>
              <a:buNone/>
              <a:defRPr/>
            </a:pPr>
            <a:endParaRPr lang="nl-BE" sz="2000" b="0" dirty="0"/>
          </a:p>
          <a:p>
            <a:pPr marL="342900" indent="-342900" defTabSz="1219170" eaLnBrk="1" fontAlgn="auto" hangingPunct="1">
              <a:spcAft>
                <a:spcPts val="0"/>
              </a:spcAft>
              <a:buFont typeface="Wingdings" panose="05000000000000000000" pitchFamily="2" charset="2"/>
              <a:buChar char="Ø"/>
              <a:defRPr/>
            </a:pPr>
            <a:r>
              <a:rPr lang="nl-BE" sz="2000" b="0" dirty="0"/>
              <a:t>De lopende dossiers te bespreken die de casusregisseur of één van de kernpartners op de agenda heeft gezet voor intersectorale infodeling of -afstemming</a:t>
            </a:r>
          </a:p>
          <a:p>
            <a:pPr defTabSz="1219170" eaLnBrk="1" fontAlgn="auto" hangingPunct="1">
              <a:spcAft>
                <a:spcPts val="0"/>
              </a:spcAft>
              <a:buFontTx/>
              <a:buNone/>
              <a:defRPr/>
            </a:pPr>
            <a:endParaRPr lang="nl-BE" sz="2000" b="0" dirty="0"/>
          </a:p>
          <a:p>
            <a:pPr marL="342900" indent="-342900" defTabSz="1219170" eaLnBrk="1" fontAlgn="auto" hangingPunct="1">
              <a:spcAft>
                <a:spcPts val="0"/>
              </a:spcAft>
              <a:buFont typeface="Wingdings" panose="05000000000000000000" pitchFamily="2" charset="2"/>
              <a:buChar char="Ø"/>
              <a:defRPr/>
            </a:pPr>
            <a:r>
              <a:rPr lang="nl-BE" sz="2000" b="0" dirty="0"/>
              <a:t>Er kan na triage ook eventueel een dossier op de agenda gezet worden voor bijkomende info om een goede inschatting te kunnen maken bij een aanmelding</a:t>
            </a:r>
          </a:p>
          <a:p>
            <a:pPr defTabSz="1219170" eaLnBrk="1" fontAlgn="auto" hangingPunct="1">
              <a:spcAft>
                <a:spcPts val="0"/>
              </a:spcAft>
              <a:buFontTx/>
              <a:buNone/>
              <a:defRPr/>
            </a:pPr>
            <a:endParaRPr lang="nl-BE" sz="2000" b="0" dirty="0"/>
          </a:p>
          <a:p>
            <a:pPr marL="342900" indent="-342900" defTabSz="1219170" eaLnBrk="1" fontAlgn="auto" hangingPunct="1">
              <a:spcAft>
                <a:spcPts val="0"/>
              </a:spcAft>
              <a:buFont typeface="Courier New" panose="02070309020205020404" pitchFamily="49" charset="0"/>
              <a:buChar char="o"/>
              <a:defRPr/>
            </a:pPr>
            <a:endParaRPr lang="nl-BE" sz="2000" b="0" dirty="0"/>
          </a:p>
          <a:p>
            <a:pPr defTabSz="1219170" eaLnBrk="1" fontAlgn="auto" hangingPunct="1">
              <a:spcAft>
                <a:spcPts val="0"/>
              </a:spcAft>
              <a:buFontTx/>
              <a:buNone/>
              <a:defRPr/>
            </a:pPr>
            <a:endParaRPr lang="en-US" sz="2000" dirty="0"/>
          </a:p>
          <a:p>
            <a:pPr defTabSz="1219170" eaLnBrk="1" fontAlgn="auto" hangingPunct="1">
              <a:spcAft>
                <a:spcPts val="0"/>
              </a:spcAft>
              <a:buFontTx/>
              <a:buNone/>
              <a:defRPr/>
            </a:pPr>
            <a:endParaRPr lang="nl-BE" sz="2000" b="0" dirty="0"/>
          </a:p>
          <a:p>
            <a:pPr defTabSz="1219170" eaLnBrk="1" fontAlgn="auto" hangingPunct="1">
              <a:spcAft>
                <a:spcPts val="0"/>
              </a:spcAft>
              <a:buFontTx/>
              <a:buNone/>
              <a:defRPr/>
            </a:pPr>
            <a:endParaRPr lang="en-US" sz="2000" dirty="0"/>
          </a:p>
          <a:p>
            <a:pPr defTabSz="1219170" eaLnBrk="1" fontAlgn="auto" hangingPunct="1">
              <a:spcAft>
                <a:spcPts val="0"/>
              </a:spcAft>
              <a:buFontTx/>
              <a:buNone/>
              <a:defRPr/>
            </a:pPr>
            <a:endParaRPr lang="nl-BE" sz="2000" dirty="0"/>
          </a:p>
          <a:p>
            <a:pPr defTabSz="1219170" eaLnBrk="1" fontAlgn="auto" hangingPunct="1">
              <a:spcAft>
                <a:spcPts val="0"/>
              </a:spcAft>
              <a:buFontTx/>
              <a:buNone/>
              <a:defRPr/>
            </a:pPr>
            <a:endParaRPr lang="nl-BE" sz="2000" dirty="0"/>
          </a:p>
          <a:p>
            <a:pPr defTabSz="1219170" eaLnBrk="1" fontAlgn="auto" hangingPunct="1">
              <a:spcAft>
                <a:spcPts val="0"/>
              </a:spcAft>
              <a:buFontTx/>
              <a:buNone/>
              <a:defRPr/>
            </a:pPr>
            <a:endParaRPr lang="nl-BE" sz="2000" dirty="0"/>
          </a:p>
        </p:txBody>
      </p:sp>
      <p:sp>
        <p:nvSpPr>
          <p:cNvPr id="3" name="Titel 2">
            <a:extLst>
              <a:ext uri="{FF2B5EF4-FFF2-40B4-BE49-F238E27FC236}">
                <a16:creationId xmlns:a16="http://schemas.microsoft.com/office/drawing/2014/main" id="{446B033C-DE94-3099-8573-2C89C5CAD3CA}"/>
              </a:ext>
            </a:extLst>
          </p:cNvPr>
          <p:cNvSpPr>
            <a:spLocks noGrp="1"/>
          </p:cNvSpPr>
          <p:nvPr>
            <p:ph type="title"/>
          </p:nvPr>
        </p:nvSpPr>
        <p:spPr>
          <a:xfrm>
            <a:off x="898525" y="1706563"/>
            <a:ext cx="9921875" cy="606425"/>
          </a:xfrm>
        </p:spPr>
        <p:txBody>
          <a:bodyPr rtlCol="0">
            <a:noAutofit/>
          </a:bodyPr>
          <a:lstStyle/>
          <a:p>
            <a:pPr algn="ctr" defTabSz="1219170" eaLnBrk="1" fontAlgn="auto" hangingPunct="1">
              <a:spcBef>
                <a:spcPts val="0"/>
              </a:spcBef>
              <a:spcAft>
                <a:spcPts val="0"/>
              </a:spcAft>
              <a:defRPr/>
            </a:pPr>
            <a:r>
              <a:rPr lang="nl-BE" sz="3333" dirty="0">
                <a:ea typeface="+mj-ea"/>
              </a:rPr>
              <a:t>Operationeel team/</a:t>
            </a:r>
            <a:r>
              <a:rPr lang="nl-BE" sz="3333" dirty="0" err="1">
                <a:ea typeface="+mj-ea"/>
              </a:rPr>
              <a:t>expertentafel</a:t>
            </a:r>
            <a:endParaRPr lang="nl-BE" sz="3333" dirty="0">
              <a:ea typeface="+mj-ea"/>
            </a:endParaRPr>
          </a:p>
        </p:txBody>
      </p:sp>
      <p:grpSp>
        <p:nvGrpSpPr>
          <p:cNvPr id="49156" name="Groep 3">
            <a:extLst>
              <a:ext uri="{FF2B5EF4-FFF2-40B4-BE49-F238E27FC236}">
                <a16:creationId xmlns:a16="http://schemas.microsoft.com/office/drawing/2014/main" id="{A17B673D-1C4E-92F4-DDA5-E90A339C1D10}"/>
              </a:ext>
            </a:extLst>
          </p:cNvPr>
          <p:cNvGrpSpPr>
            <a:grpSpLocks/>
          </p:cNvGrpSpPr>
          <p:nvPr/>
        </p:nvGrpSpPr>
        <p:grpSpPr bwMode="auto">
          <a:xfrm>
            <a:off x="1770063" y="668338"/>
            <a:ext cx="8685212" cy="874712"/>
            <a:chOff x="-68171" y="1862663"/>
            <a:chExt cx="3883010" cy="1611512"/>
          </a:xfrm>
        </p:grpSpPr>
        <p:sp>
          <p:nvSpPr>
            <p:cNvPr id="5" name="Rechthoek: afgeronde hoeken 4">
              <a:extLst>
                <a:ext uri="{FF2B5EF4-FFF2-40B4-BE49-F238E27FC236}">
                  <a16:creationId xmlns:a16="http://schemas.microsoft.com/office/drawing/2014/main" id="{31387793-996A-B5CE-9444-DBA8852D7ACF}"/>
                </a:ext>
              </a:extLst>
            </p:cNvPr>
            <p:cNvSpPr/>
            <p:nvPr/>
          </p:nvSpPr>
          <p:spPr>
            <a:xfrm>
              <a:off x="-36" y="1862663"/>
              <a:ext cx="3814875" cy="16115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nl-BE"/>
            </a:p>
          </p:txBody>
        </p:sp>
        <p:sp>
          <p:nvSpPr>
            <p:cNvPr id="6" name="Rechthoek: afgeronde hoeken 4">
              <a:extLst>
                <a:ext uri="{FF2B5EF4-FFF2-40B4-BE49-F238E27FC236}">
                  <a16:creationId xmlns:a16="http://schemas.microsoft.com/office/drawing/2014/main" id="{7975A1AE-4478-9AE7-6DA0-0E44668B93D6}"/>
                </a:ext>
              </a:extLst>
            </p:cNvPr>
            <p:cNvSpPr txBox="1"/>
            <p:nvPr/>
          </p:nvSpPr>
          <p:spPr>
            <a:xfrm>
              <a:off x="-68171" y="1941629"/>
              <a:ext cx="3657311" cy="1453580"/>
            </a:xfrm>
            <a:prstGeom prst="rect">
              <a:avLst/>
            </a:prstGeom>
          </p:spPr>
          <p:style>
            <a:lnRef idx="0">
              <a:scrgbClr r="0" g="0" b="0"/>
            </a:lnRef>
            <a:fillRef idx="0">
              <a:scrgbClr r="0" g="0" b="0"/>
            </a:fillRef>
            <a:effectRef idx="0">
              <a:scrgbClr r="0" g="0" b="0"/>
            </a:effectRef>
            <a:fontRef idx="minor">
              <a:schemeClr val="lt1"/>
            </a:fontRef>
          </p:style>
          <p:txBody>
            <a:bodyPr lIns="247650" tIns="123825" rIns="247650" bIns="123825" spcCol="1270" anchor="ctr"/>
            <a:lstStyle/>
            <a:p>
              <a:pPr algn="ctr" defTabSz="2889250" eaLnBrk="1" fontAlgn="auto" hangingPunct="1">
                <a:lnSpc>
                  <a:spcPct val="90000"/>
                </a:lnSpc>
                <a:spcAft>
                  <a:spcPct val="35000"/>
                </a:spcAft>
                <a:defRPr/>
              </a:pPr>
              <a:r>
                <a:rPr lang="nl-BE" sz="4000" dirty="0"/>
                <a:t>Intersectoraal overleg </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E1B35F-BC3D-78B8-D024-06E7B03A6219}"/>
              </a:ext>
            </a:extLst>
          </p:cNvPr>
          <p:cNvSpPr>
            <a:spLocks noGrp="1"/>
          </p:cNvSpPr>
          <p:nvPr>
            <p:ph type="title"/>
          </p:nvPr>
        </p:nvSpPr>
        <p:spPr>
          <a:xfrm>
            <a:off x="463550" y="628650"/>
            <a:ext cx="9888538" cy="1050925"/>
          </a:xfrm>
        </p:spPr>
        <p:txBody>
          <a:bodyPr rtlCol="0" anchor="ctr">
            <a:normAutofit/>
          </a:bodyPr>
          <a:lstStyle/>
          <a:p>
            <a:pPr defTabSz="1219170" eaLnBrk="1" fontAlgn="auto" hangingPunct="1">
              <a:spcBef>
                <a:spcPts val="0"/>
              </a:spcBef>
              <a:spcAft>
                <a:spcPts val="0"/>
              </a:spcAft>
              <a:defRPr/>
            </a:pPr>
            <a:r>
              <a:rPr lang="nl-BE" sz="3333" dirty="0">
                <a:ea typeface="+mj-ea"/>
              </a:rPr>
              <a:t>Afsluiten van het dossier</a:t>
            </a:r>
          </a:p>
        </p:txBody>
      </p:sp>
      <p:sp>
        <p:nvSpPr>
          <p:cNvPr id="50179" name="Tekstvak 11">
            <a:extLst>
              <a:ext uri="{FF2B5EF4-FFF2-40B4-BE49-F238E27FC236}">
                <a16:creationId xmlns:a16="http://schemas.microsoft.com/office/drawing/2014/main" id="{47F3F46E-0161-CE20-E491-0F8DB2B557E4}"/>
              </a:ext>
            </a:extLst>
          </p:cNvPr>
          <p:cNvSpPr txBox="1">
            <a:spLocks noChangeArrowheads="1"/>
          </p:cNvSpPr>
          <p:nvPr/>
        </p:nvSpPr>
        <p:spPr bwMode="auto">
          <a:xfrm>
            <a:off x="642938" y="2138363"/>
            <a:ext cx="5229961"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217613">
              <a:spcBef>
                <a:spcPts val="400"/>
              </a:spcBef>
              <a:buSzPct val="90000"/>
              <a:buBlip>
                <a:blip r:embed="rId2"/>
              </a:buBlip>
              <a:defRPr b="1">
                <a:solidFill>
                  <a:schemeClr val="tx1"/>
                </a:solidFill>
                <a:latin typeface="Flanders Art Sans"/>
              </a:defRPr>
            </a:lvl1pPr>
            <a:lvl2pPr defTabSz="1217613">
              <a:spcBef>
                <a:spcPts val="400"/>
              </a:spcBef>
              <a:buSzPct val="70000"/>
              <a:buBlip>
                <a:blip r:embed="rId3"/>
              </a:buBlip>
              <a:defRPr>
                <a:solidFill>
                  <a:srgbClr val="7F7F7F"/>
                </a:solidFill>
                <a:latin typeface="Flanders Art Sans"/>
              </a:defRPr>
            </a:lvl2pPr>
            <a:lvl3pPr marL="1143000" indent="-228600" defTabSz="1217613">
              <a:spcBef>
                <a:spcPts val="400"/>
              </a:spcBef>
              <a:buSzPct val="90000"/>
              <a:buBlip>
                <a:blip r:embed="rId4"/>
              </a:buBlip>
              <a:defRPr>
                <a:solidFill>
                  <a:schemeClr val="tx1"/>
                </a:solidFill>
                <a:latin typeface="Flanders Art Sans"/>
              </a:defRPr>
            </a:lvl3pPr>
            <a:lvl4pPr marL="1600200" indent="-228600" defTabSz="1217613">
              <a:spcBef>
                <a:spcPts val="400"/>
              </a:spcBef>
              <a:buSzPct val="75000"/>
              <a:buBlip>
                <a:blip r:embed="rId5"/>
              </a:buBlip>
              <a:defRPr>
                <a:solidFill>
                  <a:schemeClr val="tx1"/>
                </a:solidFill>
                <a:latin typeface="Flanders Art Sans"/>
              </a:defRPr>
            </a:lvl4pPr>
            <a:lvl5pPr marL="2057400" indent="-228600" defTabSz="1217613">
              <a:spcBef>
                <a:spcPts val="400"/>
              </a:spcBef>
              <a:buSzPct val="90000"/>
              <a:buBlip>
                <a:blip r:embed="rId2"/>
              </a:buBlip>
              <a:defRPr>
                <a:solidFill>
                  <a:schemeClr val="tx1"/>
                </a:solidFill>
                <a:latin typeface="Flanders Art Sans"/>
              </a:defRPr>
            </a:lvl5pPr>
            <a:lvl6pPr marL="2514600" indent="-228600" defTabSz="1217613" eaLnBrk="0" fontAlgn="base" hangingPunct="0">
              <a:spcBef>
                <a:spcPts val="400"/>
              </a:spcBef>
              <a:spcAft>
                <a:spcPct val="0"/>
              </a:spcAft>
              <a:buSzPct val="90000"/>
              <a:buBlip>
                <a:blip r:embed="rId2"/>
              </a:buBlip>
              <a:defRPr>
                <a:solidFill>
                  <a:schemeClr val="tx1"/>
                </a:solidFill>
                <a:latin typeface="Flanders Art Sans"/>
              </a:defRPr>
            </a:lvl6pPr>
            <a:lvl7pPr marL="2971800" indent="-228600" defTabSz="1217613" eaLnBrk="0" fontAlgn="base" hangingPunct="0">
              <a:spcBef>
                <a:spcPts val="400"/>
              </a:spcBef>
              <a:spcAft>
                <a:spcPct val="0"/>
              </a:spcAft>
              <a:buSzPct val="90000"/>
              <a:buBlip>
                <a:blip r:embed="rId2"/>
              </a:buBlip>
              <a:defRPr>
                <a:solidFill>
                  <a:schemeClr val="tx1"/>
                </a:solidFill>
                <a:latin typeface="Flanders Art Sans"/>
              </a:defRPr>
            </a:lvl7pPr>
            <a:lvl8pPr marL="3429000" indent="-228600" defTabSz="1217613" eaLnBrk="0" fontAlgn="base" hangingPunct="0">
              <a:spcBef>
                <a:spcPts val="400"/>
              </a:spcBef>
              <a:spcAft>
                <a:spcPct val="0"/>
              </a:spcAft>
              <a:buSzPct val="90000"/>
              <a:buBlip>
                <a:blip r:embed="rId2"/>
              </a:buBlip>
              <a:defRPr>
                <a:solidFill>
                  <a:schemeClr val="tx1"/>
                </a:solidFill>
                <a:latin typeface="Flanders Art Sans"/>
              </a:defRPr>
            </a:lvl8pPr>
            <a:lvl9pPr marL="3886200" indent="-228600" defTabSz="1217613" eaLnBrk="0" fontAlgn="base" hangingPunct="0">
              <a:spcBef>
                <a:spcPts val="400"/>
              </a:spcBef>
              <a:spcAft>
                <a:spcPct val="0"/>
              </a:spcAft>
              <a:buSzPct val="90000"/>
              <a:buBlip>
                <a:blip r:embed="rId2"/>
              </a:buBlip>
              <a:defRPr>
                <a:solidFill>
                  <a:schemeClr val="tx1"/>
                </a:solidFill>
                <a:latin typeface="Flanders Art Sans"/>
              </a:defRPr>
            </a:lvl9pPr>
          </a:lstStyle>
          <a:p>
            <a:pPr eaLnBrk="1" hangingPunct="1"/>
            <a:r>
              <a:rPr lang="en-US" altLang="nl-BE" sz="2400" dirty="0"/>
              <a:t>Als IFG </a:t>
            </a:r>
            <a:r>
              <a:rPr lang="en-US" altLang="nl-BE" sz="2400" dirty="0" err="1"/>
              <a:t>stopt</a:t>
            </a:r>
            <a:r>
              <a:rPr lang="en-US" altLang="nl-BE" sz="2400" dirty="0"/>
              <a:t> </a:t>
            </a:r>
          </a:p>
          <a:p>
            <a:pPr marL="685800" lvl="2" eaLnBrk="1" hangingPunct="1">
              <a:buBlip>
                <a:blip r:embed="rId2"/>
              </a:buBlip>
            </a:pPr>
            <a:r>
              <a:rPr lang="en-US" altLang="nl-BE" sz="2400" dirty="0" err="1">
                <a:solidFill>
                  <a:schemeClr val="tx1"/>
                </a:solidFill>
              </a:rPr>
              <a:t>Doelstellingen</a:t>
            </a:r>
            <a:r>
              <a:rPr lang="en-US" altLang="nl-BE" sz="2400" dirty="0">
                <a:solidFill>
                  <a:schemeClr val="tx1"/>
                </a:solidFill>
              </a:rPr>
              <a:t> plan van </a:t>
            </a:r>
            <a:r>
              <a:rPr lang="en-US" altLang="nl-BE" sz="2400" dirty="0" err="1">
                <a:solidFill>
                  <a:schemeClr val="tx1"/>
                </a:solidFill>
              </a:rPr>
              <a:t>aanpak</a:t>
            </a:r>
            <a:r>
              <a:rPr lang="en-US" altLang="nl-BE" sz="2400" dirty="0">
                <a:solidFill>
                  <a:schemeClr val="tx1"/>
                </a:solidFill>
              </a:rPr>
              <a:t> </a:t>
            </a:r>
            <a:r>
              <a:rPr lang="en-US" altLang="nl-BE" sz="2400" dirty="0" err="1">
                <a:solidFill>
                  <a:schemeClr val="tx1"/>
                </a:solidFill>
              </a:rPr>
              <a:t>bereikt</a:t>
            </a:r>
            <a:endParaRPr lang="en-US" altLang="nl-BE" sz="2400" dirty="0">
              <a:solidFill>
                <a:schemeClr val="tx1"/>
              </a:solidFill>
            </a:endParaRPr>
          </a:p>
          <a:p>
            <a:pPr marL="685800" lvl="2" eaLnBrk="1" hangingPunct="1">
              <a:buBlip>
                <a:blip r:embed="rId2"/>
              </a:buBlip>
            </a:pPr>
            <a:r>
              <a:rPr lang="en-US" altLang="nl-BE" sz="2400" dirty="0">
                <a:solidFill>
                  <a:schemeClr val="tx1"/>
                </a:solidFill>
              </a:rPr>
              <a:t>Dossier 6 </a:t>
            </a:r>
            <a:r>
              <a:rPr lang="en-US" altLang="nl-BE" sz="2400" dirty="0" err="1">
                <a:solidFill>
                  <a:schemeClr val="tx1"/>
                </a:solidFill>
              </a:rPr>
              <a:t>maanden</a:t>
            </a:r>
            <a:r>
              <a:rPr lang="en-US" altLang="nl-BE" sz="2400" dirty="0">
                <a:solidFill>
                  <a:schemeClr val="tx1"/>
                </a:solidFill>
              </a:rPr>
              <a:t> op non-</a:t>
            </a:r>
            <a:r>
              <a:rPr lang="en-US" altLang="nl-BE" sz="2400" dirty="0" err="1">
                <a:solidFill>
                  <a:schemeClr val="tx1"/>
                </a:solidFill>
              </a:rPr>
              <a:t>actief</a:t>
            </a:r>
            <a:r>
              <a:rPr lang="en-US" altLang="nl-BE" sz="2400" dirty="0">
                <a:solidFill>
                  <a:schemeClr val="tx1"/>
                </a:solidFill>
              </a:rPr>
              <a:t>    </a:t>
            </a:r>
          </a:p>
          <a:p>
            <a:pPr marL="685800" lvl="2" eaLnBrk="1" hangingPunct="1">
              <a:buBlip>
                <a:blip r:embed="rId2"/>
              </a:buBlip>
            </a:pPr>
            <a:r>
              <a:rPr lang="en-US" altLang="nl-BE" sz="2400" dirty="0" err="1">
                <a:solidFill>
                  <a:schemeClr val="tx1"/>
                </a:solidFill>
              </a:rPr>
              <a:t>Indien</a:t>
            </a:r>
            <a:r>
              <a:rPr lang="en-US" altLang="nl-BE" sz="2400" dirty="0">
                <a:solidFill>
                  <a:schemeClr val="tx1"/>
                </a:solidFill>
              </a:rPr>
              <a:t> </a:t>
            </a:r>
            <a:r>
              <a:rPr lang="en-US" altLang="nl-BE" sz="2400" dirty="0" err="1">
                <a:solidFill>
                  <a:schemeClr val="tx1"/>
                </a:solidFill>
              </a:rPr>
              <a:t>na</a:t>
            </a:r>
            <a:r>
              <a:rPr lang="en-US" altLang="nl-BE" sz="2400" dirty="0">
                <a:solidFill>
                  <a:schemeClr val="tx1"/>
                </a:solidFill>
              </a:rPr>
              <a:t> 6 </a:t>
            </a:r>
            <a:r>
              <a:rPr lang="en-US" altLang="nl-BE" sz="2400" dirty="0" err="1">
                <a:solidFill>
                  <a:schemeClr val="tx1"/>
                </a:solidFill>
              </a:rPr>
              <a:t>maanden</a:t>
            </a:r>
            <a:r>
              <a:rPr lang="en-US" altLang="nl-BE" sz="2400" dirty="0">
                <a:solidFill>
                  <a:schemeClr val="tx1"/>
                </a:solidFill>
              </a:rPr>
              <a:t> </a:t>
            </a:r>
            <a:r>
              <a:rPr lang="en-US" altLang="nl-BE" sz="2400" dirty="0" err="1">
                <a:solidFill>
                  <a:schemeClr val="tx1"/>
                </a:solidFill>
              </a:rPr>
              <a:t>situatie</a:t>
            </a:r>
            <a:r>
              <a:rPr lang="en-US" altLang="nl-BE" sz="2400" dirty="0">
                <a:solidFill>
                  <a:schemeClr val="tx1"/>
                </a:solidFill>
              </a:rPr>
              <a:t> </a:t>
            </a:r>
            <a:r>
              <a:rPr lang="en-US" altLang="nl-BE" sz="2400" dirty="0" err="1">
                <a:solidFill>
                  <a:schemeClr val="tx1"/>
                </a:solidFill>
              </a:rPr>
              <a:t>nog</a:t>
            </a:r>
            <a:r>
              <a:rPr lang="en-US" altLang="nl-BE" sz="2400" dirty="0">
                <a:solidFill>
                  <a:schemeClr val="tx1"/>
                </a:solidFill>
              </a:rPr>
              <a:t> steeds </a:t>
            </a:r>
            <a:r>
              <a:rPr lang="en-US" altLang="nl-BE" sz="2400" dirty="0" err="1">
                <a:solidFill>
                  <a:schemeClr val="tx1"/>
                </a:solidFill>
              </a:rPr>
              <a:t>veilig</a:t>
            </a:r>
            <a:r>
              <a:rPr lang="en-US" altLang="nl-BE" sz="2400" dirty="0">
                <a:solidFill>
                  <a:schemeClr val="tx1"/>
                </a:solidFill>
              </a:rPr>
              <a:t> -&gt; </a:t>
            </a:r>
            <a:r>
              <a:rPr lang="en-US" altLang="nl-BE" sz="2400" dirty="0" err="1">
                <a:solidFill>
                  <a:schemeClr val="tx1"/>
                </a:solidFill>
              </a:rPr>
              <a:t>afsluiting</a:t>
            </a:r>
            <a:r>
              <a:rPr lang="en-US" altLang="nl-BE" sz="2400" dirty="0">
                <a:solidFill>
                  <a:schemeClr val="tx1"/>
                </a:solidFill>
              </a:rPr>
              <a:t> </a:t>
            </a:r>
          </a:p>
          <a:p>
            <a:pPr marL="0" lvl="1" eaLnBrk="1" hangingPunct="1">
              <a:buSzPct val="90000"/>
              <a:buFontTx/>
              <a:buNone/>
            </a:pPr>
            <a:endParaRPr lang="en-US" altLang="nl-BE" sz="2400" b="1" dirty="0">
              <a:solidFill>
                <a:schemeClr val="tx1"/>
              </a:solidFill>
            </a:endParaRPr>
          </a:p>
          <a:p>
            <a:pPr eaLnBrk="1" hangingPunct="1"/>
            <a:r>
              <a:rPr lang="en-US" altLang="nl-BE" sz="2400" dirty="0"/>
              <a:t>Als er </a:t>
            </a:r>
            <a:r>
              <a:rPr lang="en-US" altLang="nl-BE" sz="2400" dirty="0" err="1"/>
              <a:t>geen</a:t>
            </a:r>
            <a:r>
              <a:rPr lang="en-US" altLang="nl-BE" sz="2400" dirty="0"/>
              <a:t> </a:t>
            </a:r>
            <a:r>
              <a:rPr lang="en-US" altLang="nl-BE" sz="2400" dirty="0" err="1"/>
              <a:t>medewerking</a:t>
            </a:r>
            <a:r>
              <a:rPr lang="en-US" altLang="nl-BE" sz="2400" dirty="0"/>
              <a:t> (</a:t>
            </a:r>
            <a:r>
              <a:rPr lang="en-US" altLang="nl-BE" sz="2400" dirty="0" err="1"/>
              <a:t>meer</a:t>
            </a:r>
            <a:r>
              <a:rPr lang="en-US" altLang="nl-BE" sz="2400" dirty="0"/>
              <a:t>) is</a:t>
            </a:r>
          </a:p>
          <a:p>
            <a:pPr eaLnBrk="1" hangingPunct="1"/>
            <a:endParaRPr lang="en-US" altLang="nl-BE" sz="2400" dirty="0"/>
          </a:p>
        </p:txBody>
      </p:sp>
      <p:pic>
        <p:nvPicPr>
          <p:cNvPr id="50180" name="Tijdelijke aanduiding voor inhoud 10" descr="Afbeelding met illustratie, Tekenfilm, clipart, Animatie&#10;&#10;Automatisch gegenereerde beschrijving">
            <a:extLst>
              <a:ext uri="{FF2B5EF4-FFF2-40B4-BE49-F238E27FC236}">
                <a16:creationId xmlns:a16="http://schemas.microsoft.com/office/drawing/2014/main" id="{AB48E01B-C4D0-D47D-F092-DDB595DBC164}"/>
              </a:ext>
            </a:extLst>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l="2823" r="17068" b="2"/>
          <a:stretch>
            <a:fillRect/>
          </a:stretch>
        </p:blipFill>
        <p:spPr>
          <a:xfrm>
            <a:off x="6096000" y="2317750"/>
            <a:ext cx="4848225" cy="367188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3">
            <a:extLst>
              <a:ext uri="{FF2B5EF4-FFF2-40B4-BE49-F238E27FC236}">
                <a16:creationId xmlns:a16="http://schemas.microsoft.com/office/drawing/2014/main" id="{082DEF1D-061C-B3F3-E113-E69D598F91B3}"/>
              </a:ext>
            </a:extLst>
          </p:cNvPr>
          <p:cNvSpPr>
            <a:spLocks noGrp="1" noChangeArrowheads="1"/>
          </p:cNvSpPr>
          <p:nvPr>
            <p:ph type="ctrTitle"/>
          </p:nvPr>
        </p:nvSpPr>
        <p:spPr>
          <a:xfrm>
            <a:off x="384175" y="-11113"/>
            <a:ext cx="8278813" cy="4906963"/>
          </a:xfrm>
        </p:spPr>
        <p:txBody>
          <a:bodyPr/>
          <a:lstStyle/>
          <a:p>
            <a:pPr eaLnBrk="1" hangingPunct="1"/>
            <a:r>
              <a:rPr lang="nl-BE" altLang="nl-BE" sz="9900">
                <a:ea typeface="FlandersArtSans-Bold" panose="00000800000000000000" pitchFamily="2" charset="0"/>
              </a:rPr>
              <a:t>Voorbeeldcasus</a:t>
            </a:r>
          </a:p>
        </p:txBody>
      </p:sp>
      <p:sp>
        <p:nvSpPr>
          <p:cNvPr id="9" name="Subtitle 2">
            <a:extLst>
              <a:ext uri="{FF2B5EF4-FFF2-40B4-BE49-F238E27FC236}">
                <a16:creationId xmlns:a16="http://schemas.microsoft.com/office/drawing/2014/main" id="{5C4A8BCC-298F-1536-C333-AB0D5EFD2649}"/>
              </a:ext>
            </a:extLst>
          </p:cNvPr>
          <p:cNvSpPr>
            <a:spLocks noGrp="1"/>
          </p:cNvSpPr>
          <p:nvPr>
            <p:ph type="subTitle" idx="1"/>
          </p:nvPr>
        </p:nvSpPr>
        <p:spPr>
          <a:xfrm>
            <a:off x="384175" y="4906963"/>
            <a:ext cx="5083175" cy="1590675"/>
          </a:xfrm>
        </p:spPr>
        <p:txBody>
          <a:bodyPr rtlCol="0">
            <a:noAutofit/>
          </a:bodyPr>
          <a:lstStyle/>
          <a:p>
            <a:pPr defTabSz="1219170" eaLnBrk="1" fontAlgn="auto" hangingPunct="1">
              <a:spcAft>
                <a:spcPts val="0"/>
              </a:spcAft>
              <a:defRPr/>
            </a:pPr>
            <a:r>
              <a:rPr lang="en-US" dirty="0"/>
              <a:t>Spoor 3 </a:t>
            </a:r>
          </a:p>
        </p:txBody>
      </p:sp>
      <p:sp>
        <p:nvSpPr>
          <p:cNvPr id="11" name="Picture Placeholder 3">
            <a:extLst>
              <a:ext uri="{FF2B5EF4-FFF2-40B4-BE49-F238E27FC236}">
                <a16:creationId xmlns:a16="http://schemas.microsoft.com/office/drawing/2014/main" id="{3B19B435-ED16-C793-CA69-2A556CCA9500}"/>
              </a:ext>
            </a:extLst>
          </p:cNvPr>
          <p:cNvSpPr>
            <a:spLocks noGrp="1"/>
          </p:cNvSpPr>
          <p:nvPr>
            <p:ph type="pic" sz="quarter" idx="10"/>
          </p:nvPr>
        </p:nvSpPr>
        <p:spPr>
          <a:xfrm>
            <a:off x="3695700" y="-23813"/>
            <a:ext cx="8496300" cy="6881813"/>
          </a:xfrm>
        </p:spPr>
        <p:txBody>
          <a:bodyPr/>
          <a:lstStyle/>
          <a:p>
            <a:pPr defTabSz="1219170" eaLnBrk="1" fontAlgn="auto" hangingPunct="1">
              <a:spcAft>
                <a:spcPts val="0"/>
              </a:spcAft>
              <a:defRPr/>
            </a:pPr>
            <a:endParaRPr lang="nl-BE" sz="1867"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8224B91-409A-E712-3E10-0E98BB0EDB4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Afbeelding 6">
            <a:extLst>
              <a:ext uri="{FF2B5EF4-FFF2-40B4-BE49-F238E27FC236}">
                <a16:creationId xmlns:a16="http://schemas.microsoft.com/office/drawing/2014/main" id="{90382D3B-DE4C-6DBC-7BE9-44F621A51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84" t="25687" r="19376" b="7516"/>
          <a:stretch>
            <a:fillRect/>
          </a:stretch>
        </p:blipFill>
        <p:spPr bwMode="auto">
          <a:xfrm>
            <a:off x="203200" y="431800"/>
            <a:ext cx="10633075"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el 1">
            <a:extLst>
              <a:ext uri="{FF2B5EF4-FFF2-40B4-BE49-F238E27FC236}">
                <a16:creationId xmlns:a16="http://schemas.microsoft.com/office/drawing/2014/main" id="{D4A5BE5D-32DA-9604-67BC-6E53D5BF7DCE}"/>
              </a:ext>
            </a:extLst>
          </p:cNvPr>
          <p:cNvSpPr>
            <a:spLocks noGrp="1" noChangeArrowheads="1"/>
          </p:cNvSpPr>
          <p:nvPr>
            <p:ph type="title"/>
          </p:nvPr>
        </p:nvSpPr>
        <p:spPr>
          <a:xfrm>
            <a:off x="7329488" y="117475"/>
            <a:ext cx="9725025" cy="628650"/>
          </a:xfrm>
        </p:spPr>
        <p:txBody>
          <a:bodyPr/>
          <a:lstStyle/>
          <a:p>
            <a:pPr eaLnBrk="1" hangingPunct="1"/>
            <a:r>
              <a:rPr lang="nl-BE" altLang="nl-BE" sz="4000">
                <a:ea typeface="FlandersArtSans-Bold" panose="00000800000000000000" pitchFamily="2" charset="0"/>
              </a:rPr>
              <a:t>Situatie gezinssysteem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icture Placeholder 1">
            <a:extLst>
              <a:ext uri="{FF2B5EF4-FFF2-40B4-BE49-F238E27FC236}">
                <a16:creationId xmlns:a16="http://schemas.microsoft.com/office/drawing/2014/main" id="{8FEF4B50-7AF4-6886-9903-FCCDDD0B7995}"/>
              </a:ext>
            </a:extLst>
          </p:cNvPr>
          <p:cNvSpPr>
            <a:spLocks noGrp="1" noChangeArrowheads="1" noTextEdit="1"/>
          </p:cNvSpPr>
          <p:nvPr>
            <p:ph type="pic" sz="quarter" idx="10"/>
          </p:nvPr>
        </p:nvSpPr>
        <p:spPr>
          <a:xfrm>
            <a:off x="0" y="0"/>
            <a:ext cx="12192000" cy="4703763"/>
          </a:xfrm>
        </p:spPr>
        <p:txBody>
          <a:bodyPr vert="horz" wrap="square" lIns="0" tIns="0" rIns="0" bIns="0" numCol="1" anchor="t" anchorCtr="0" compatLnSpc="1">
            <a:prstTxWarp prst="textNoShape">
              <a:avLst/>
            </a:prstTxWarp>
          </a:bodyPr>
          <a:lstStyle/>
          <a:p>
            <a:endParaRPr lang="nl-BE"/>
          </a:p>
        </p:txBody>
      </p:sp>
      <p:sp>
        <p:nvSpPr>
          <p:cNvPr id="56323" name="Titel 3">
            <a:extLst>
              <a:ext uri="{FF2B5EF4-FFF2-40B4-BE49-F238E27FC236}">
                <a16:creationId xmlns:a16="http://schemas.microsoft.com/office/drawing/2014/main" id="{38E5A61C-8C57-7763-6E67-981EF1E11AC0}"/>
              </a:ext>
            </a:extLst>
          </p:cNvPr>
          <p:cNvSpPr>
            <a:spLocks noGrp="1" noChangeArrowheads="1"/>
          </p:cNvSpPr>
          <p:nvPr>
            <p:ph type="ctrTitle"/>
          </p:nvPr>
        </p:nvSpPr>
        <p:spPr>
          <a:xfrm>
            <a:off x="193675" y="2351088"/>
            <a:ext cx="11907838" cy="4289425"/>
          </a:xfrm>
        </p:spPr>
        <p:txBody>
          <a:bodyPr/>
          <a:lstStyle/>
          <a:p>
            <a:endParaRPr lang="nl-BE" altLang="nl-BE" sz="6000">
              <a:solidFill>
                <a:schemeClr val="bg1"/>
              </a:solidFill>
              <a:ea typeface="FlandersArtSans-Bold" panose="00000800000000000000" pitchFamily="2" charset="0"/>
            </a:endParaRPr>
          </a:p>
        </p:txBody>
      </p:sp>
      <p:sp>
        <p:nvSpPr>
          <p:cNvPr id="11" name="Subtitle 3">
            <a:extLst>
              <a:ext uri="{FF2B5EF4-FFF2-40B4-BE49-F238E27FC236}">
                <a16:creationId xmlns:a16="http://schemas.microsoft.com/office/drawing/2014/main" id="{869C08B3-47A6-E46D-4FB0-2DD7B5FD3E33}"/>
              </a:ext>
            </a:extLst>
          </p:cNvPr>
          <p:cNvSpPr>
            <a:spLocks noGrp="1"/>
          </p:cNvSpPr>
          <p:nvPr>
            <p:ph type="subTitle" idx="1"/>
          </p:nvPr>
        </p:nvSpPr>
        <p:spPr>
          <a:xfrm>
            <a:off x="384175" y="6191250"/>
            <a:ext cx="9888538" cy="661988"/>
          </a:xfrm>
        </p:spPr>
        <p:txBody>
          <a:bodyPr/>
          <a:lstStyle/>
          <a:p>
            <a:pPr>
              <a:defRPr/>
            </a:pPr>
            <a:r>
              <a:rPr lang="nl-BE" sz="2400" dirty="0">
                <a:solidFill>
                  <a:schemeClr val="bg1"/>
                </a:solidFill>
              </a:rPr>
              <a:t>Voorbeeldcasus intensieve casusregie</a:t>
            </a:r>
            <a:endParaRPr lang="en-US" dirty="0"/>
          </a:p>
        </p:txBody>
      </p:sp>
      <p:sp>
        <p:nvSpPr>
          <p:cNvPr id="3" name="Tekstvak 2">
            <a:extLst>
              <a:ext uri="{FF2B5EF4-FFF2-40B4-BE49-F238E27FC236}">
                <a16:creationId xmlns:a16="http://schemas.microsoft.com/office/drawing/2014/main" id="{4E42DC3F-E631-45B6-5365-4804F1E8900E}"/>
              </a:ext>
            </a:extLst>
          </p:cNvPr>
          <p:cNvSpPr txBox="1"/>
          <p:nvPr/>
        </p:nvSpPr>
        <p:spPr>
          <a:xfrm>
            <a:off x="785090" y="560422"/>
            <a:ext cx="10852727" cy="3754874"/>
          </a:xfrm>
          <a:prstGeom prst="rect">
            <a:avLst/>
          </a:prstGeom>
          <a:noFill/>
        </p:spPr>
        <p:txBody>
          <a:bodyPr numCol="2">
            <a:spAutoFit/>
          </a:bodyPr>
          <a:lstStyle/>
          <a:p>
            <a:pPr>
              <a:defRPr/>
            </a:pPr>
            <a:r>
              <a:rPr lang="en-US" sz="2000" b="1" u="sng" dirty="0" err="1"/>
              <a:t>Geweldsdynamiek</a:t>
            </a:r>
            <a:r>
              <a:rPr lang="en-US" sz="2000" dirty="0"/>
              <a:t>:</a:t>
            </a:r>
          </a:p>
          <a:p>
            <a:pPr marL="285750" indent="-285750">
              <a:buFont typeface="Arial" panose="020B0604020202020204" pitchFamily="34" charset="0"/>
              <a:buChar char="•"/>
              <a:defRPr/>
            </a:pPr>
            <a:r>
              <a:rPr lang="en-US" sz="2000" dirty="0"/>
              <a:t>Frequent </a:t>
            </a:r>
            <a:r>
              <a:rPr lang="en-US" sz="2000" dirty="0" err="1"/>
              <a:t>partnergeweld</a:t>
            </a:r>
            <a:r>
              <a:rPr lang="en-US" sz="2000" dirty="0"/>
              <a:t> met heel wat </a:t>
            </a:r>
            <a:r>
              <a:rPr lang="en-US" sz="2000" dirty="0" err="1"/>
              <a:t>politie</a:t>
            </a:r>
            <a:r>
              <a:rPr lang="en-US" sz="2000" dirty="0"/>
              <a:t>- </a:t>
            </a:r>
            <a:r>
              <a:rPr lang="en-US" sz="2000" dirty="0" err="1"/>
              <a:t>interventies</a:t>
            </a:r>
            <a:r>
              <a:rPr lang="en-US" sz="2000" dirty="0"/>
              <a:t> </a:t>
            </a:r>
            <a:r>
              <a:rPr lang="en-US" sz="2000" dirty="0" err="1"/>
              <a:t>als</a:t>
            </a:r>
            <a:r>
              <a:rPr lang="en-US" sz="2000" dirty="0"/>
              <a:t> </a:t>
            </a:r>
            <a:r>
              <a:rPr lang="en-US" sz="2000" dirty="0" err="1"/>
              <a:t>gevolg</a:t>
            </a:r>
            <a:endParaRPr lang="en-US" sz="2000" dirty="0"/>
          </a:p>
          <a:p>
            <a:pPr marL="285750" indent="-285750">
              <a:buFont typeface="Arial" panose="020B0604020202020204" pitchFamily="34" charset="0"/>
              <a:buChar char="•"/>
              <a:defRPr/>
            </a:pPr>
            <a:r>
              <a:rPr lang="en-US" sz="2000" dirty="0" err="1"/>
              <a:t>Laatste</a:t>
            </a:r>
            <a:r>
              <a:rPr lang="en-US" sz="2000" dirty="0"/>
              <a:t> </a:t>
            </a:r>
            <a:r>
              <a:rPr lang="en-US" sz="2000" dirty="0" err="1"/>
              <a:t>feit</a:t>
            </a:r>
            <a:r>
              <a:rPr lang="en-US" sz="2000" dirty="0"/>
              <a:t>: </a:t>
            </a:r>
            <a:r>
              <a:rPr lang="en-US" sz="2000" dirty="0" err="1"/>
              <a:t>geweld</a:t>
            </a:r>
            <a:r>
              <a:rPr lang="en-US" sz="2000" dirty="0"/>
              <a:t> met baseball-</a:t>
            </a:r>
            <a:r>
              <a:rPr lang="en-US" sz="2000" dirty="0" err="1"/>
              <a:t>knuppel</a:t>
            </a:r>
            <a:endParaRPr lang="en-US" sz="2000" dirty="0"/>
          </a:p>
          <a:p>
            <a:pPr marL="285750" indent="-285750">
              <a:buFont typeface="Arial" panose="020B0604020202020204" pitchFamily="34" charset="0"/>
              <a:buChar char="•"/>
              <a:defRPr/>
            </a:pPr>
            <a:r>
              <a:rPr lang="en-US" sz="2000" dirty="0"/>
              <a:t>Alle </a:t>
            </a:r>
            <a:r>
              <a:rPr lang="en-US" sz="2000" dirty="0" err="1"/>
              <a:t>kinderen</a:t>
            </a:r>
            <a:r>
              <a:rPr lang="en-US" sz="2000" dirty="0"/>
              <a:t> </a:t>
            </a:r>
            <a:r>
              <a:rPr lang="en-US" sz="2000" dirty="0" err="1"/>
              <a:t>zijn</a:t>
            </a:r>
            <a:r>
              <a:rPr lang="en-US" sz="2000" dirty="0"/>
              <a:t> </a:t>
            </a:r>
            <a:r>
              <a:rPr lang="en-US" sz="2000" dirty="0" err="1"/>
              <a:t>getuige</a:t>
            </a:r>
            <a:r>
              <a:rPr lang="en-US" sz="2000" dirty="0"/>
              <a:t> van </a:t>
            </a:r>
            <a:r>
              <a:rPr lang="en-US" sz="2000" dirty="0" err="1"/>
              <a:t>geweld</a:t>
            </a:r>
            <a:r>
              <a:rPr lang="en-US" sz="2000" dirty="0"/>
              <a:t> </a:t>
            </a:r>
          </a:p>
          <a:p>
            <a:pPr marL="285750" indent="-285750">
              <a:buFont typeface="Arial" panose="020B0604020202020204" pitchFamily="34" charset="0"/>
              <a:buChar char="•"/>
              <a:defRPr/>
            </a:pPr>
            <a:r>
              <a:rPr lang="en-US" sz="2000" dirty="0" err="1"/>
              <a:t>Beide</a:t>
            </a:r>
            <a:r>
              <a:rPr lang="en-US" sz="2000" dirty="0"/>
              <a:t> </a:t>
            </a:r>
            <a:r>
              <a:rPr lang="en-US" sz="2000" dirty="0" err="1"/>
              <a:t>ouders</a:t>
            </a:r>
            <a:r>
              <a:rPr lang="en-US" sz="2000" dirty="0"/>
              <a:t> </a:t>
            </a:r>
            <a:r>
              <a:rPr lang="en-US" sz="2000" dirty="0" err="1"/>
              <a:t>zijn</a:t>
            </a:r>
            <a:r>
              <a:rPr lang="en-US" sz="2000" dirty="0"/>
              <a:t> </a:t>
            </a:r>
            <a:r>
              <a:rPr lang="en-US" sz="2000" dirty="0" err="1"/>
              <a:t>veelplegers</a:t>
            </a:r>
            <a:endParaRPr lang="en-US" sz="2000" dirty="0"/>
          </a:p>
          <a:p>
            <a:pPr>
              <a:defRPr/>
            </a:pPr>
            <a:endParaRPr lang="en-US" sz="2000" dirty="0"/>
          </a:p>
          <a:p>
            <a:pPr>
              <a:defRPr/>
            </a:pPr>
            <a:r>
              <a:rPr lang="en-US" sz="2000" b="1" u="sng" dirty="0" err="1"/>
              <a:t>Afhankelijkheidsproblematiek</a:t>
            </a:r>
            <a:r>
              <a:rPr lang="en-US" sz="2000" b="1" u="sng" dirty="0"/>
              <a:t>:</a:t>
            </a:r>
            <a:r>
              <a:rPr lang="en-US" sz="2000" dirty="0"/>
              <a:t> </a:t>
            </a:r>
          </a:p>
          <a:p>
            <a:pPr>
              <a:defRPr/>
            </a:pPr>
            <a:r>
              <a:rPr lang="en-US" sz="2000" dirty="0" err="1"/>
              <a:t>Druggebruik</a:t>
            </a:r>
            <a:r>
              <a:rPr lang="en-US" sz="2000" dirty="0"/>
              <a:t> </a:t>
            </a:r>
            <a:r>
              <a:rPr lang="en-US" sz="2000" dirty="0" err="1"/>
              <a:t>bij</a:t>
            </a:r>
            <a:r>
              <a:rPr lang="en-US" sz="2000" dirty="0"/>
              <a:t> </a:t>
            </a:r>
            <a:r>
              <a:rPr lang="en-US" sz="2000" dirty="0" err="1"/>
              <a:t>beide</a:t>
            </a:r>
            <a:r>
              <a:rPr lang="en-US" sz="2000" dirty="0"/>
              <a:t> </a:t>
            </a:r>
            <a:r>
              <a:rPr lang="en-US" sz="2000" dirty="0" err="1"/>
              <a:t>ouders</a:t>
            </a:r>
            <a:r>
              <a:rPr lang="en-US" sz="2000" dirty="0"/>
              <a:t>: </a:t>
            </a:r>
          </a:p>
          <a:p>
            <a:pPr marL="285750" indent="-285750">
              <a:buFont typeface="Arial" panose="020B0604020202020204" pitchFamily="34" charset="0"/>
              <a:buChar char="•"/>
              <a:defRPr/>
            </a:pPr>
            <a:r>
              <a:rPr lang="en-US" sz="2000" dirty="0" err="1"/>
              <a:t>Cannabisplanten</a:t>
            </a:r>
            <a:r>
              <a:rPr lang="en-US" sz="2000" dirty="0"/>
              <a:t> in </a:t>
            </a:r>
            <a:r>
              <a:rPr lang="en-US" sz="2000" dirty="0" err="1"/>
              <a:t>woonkamer</a:t>
            </a:r>
            <a:endParaRPr lang="en-US" sz="2000" dirty="0"/>
          </a:p>
          <a:p>
            <a:pPr marL="285750" indent="-285750">
              <a:buFont typeface="Arial" panose="020B0604020202020204" pitchFamily="34" charset="0"/>
              <a:buChar char="•"/>
              <a:defRPr/>
            </a:pPr>
            <a:r>
              <a:rPr lang="en-US" sz="2000" dirty="0" err="1"/>
              <a:t>Onder</a:t>
            </a:r>
            <a:r>
              <a:rPr lang="en-US" sz="2000" dirty="0"/>
              <a:t> </a:t>
            </a:r>
            <a:r>
              <a:rPr lang="en-US" sz="2000" dirty="0" err="1"/>
              <a:t>invloed</a:t>
            </a:r>
            <a:r>
              <a:rPr lang="en-US" sz="2000" dirty="0"/>
              <a:t> met de </a:t>
            </a:r>
            <a:r>
              <a:rPr lang="en-US" sz="2000" dirty="0" err="1"/>
              <a:t>kinderen</a:t>
            </a:r>
            <a:r>
              <a:rPr lang="en-US" sz="2000" dirty="0"/>
              <a:t> in de auto </a:t>
            </a:r>
            <a:r>
              <a:rPr lang="en-US" sz="2000" dirty="0" err="1"/>
              <a:t>rijden</a:t>
            </a:r>
            <a:r>
              <a:rPr lang="en-US" sz="2000" dirty="0"/>
              <a:t> </a:t>
            </a:r>
          </a:p>
          <a:p>
            <a:pPr marL="285750" indent="-285750">
              <a:buFont typeface="Arial" panose="020B0604020202020204" pitchFamily="34" charset="0"/>
              <a:buChar char="•"/>
              <a:defRPr/>
            </a:pPr>
            <a:endParaRPr lang="en-US" sz="2000" dirty="0"/>
          </a:p>
          <a:p>
            <a:pPr>
              <a:defRPr/>
            </a:pPr>
            <a:r>
              <a:rPr lang="en-US" sz="2000" b="1" u="sng" dirty="0" err="1"/>
              <a:t>Financiële</a:t>
            </a:r>
            <a:r>
              <a:rPr lang="en-US" sz="2000" b="1" u="sng" dirty="0"/>
              <a:t> </a:t>
            </a:r>
            <a:r>
              <a:rPr lang="en-US" sz="2000" b="1" u="sng" dirty="0" err="1"/>
              <a:t>situatie</a:t>
            </a:r>
            <a:r>
              <a:rPr lang="en-US" sz="2000" b="1" u="sng" dirty="0"/>
              <a:t>:</a:t>
            </a:r>
          </a:p>
          <a:p>
            <a:pPr marL="285750" indent="-285750">
              <a:buFont typeface="Arial" panose="020B0604020202020204" pitchFamily="34" charset="0"/>
              <a:buChar char="•"/>
              <a:defRPr/>
            </a:pPr>
            <a:r>
              <a:rPr lang="en-US" sz="2000" dirty="0"/>
              <a:t>Man is </a:t>
            </a:r>
            <a:r>
              <a:rPr lang="en-US" sz="2000" dirty="0" err="1"/>
              <a:t>werkonbekwaam</a:t>
            </a:r>
            <a:r>
              <a:rPr lang="en-US" sz="2000" dirty="0"/>
              <a:t> </a:t>
            </a:r>
            <a:r>
              <a:rPr lang="en-US" sz="2000" dirty="0" err="1"/>
              <a:t>en</a:t>
            </a:r>
            <a:r>
              <a:rPr lang="en-US" sz="2000" dirty="0"/>
              <a:t> </a:t>
            </a:r>
            <a:r>
              <a:rPr lang="en-US" sz="2000" dirty="0" err="1"/>
              <a:t>ontvangt</a:t>
            </a:r>
            <a:r>
              <a:rPr lang="en-US" sz="2000" dirty="0"/>
              <a:t> </a:t>
            </a:r>
            <a:r>
              <a:rPr lang="en-US" sz="2000" dirty="0" err="1"/>
              <a:t>een</a:t>
            </a:r>
            <a:r>
              <a:rPr lang="en-US" sz="2000" dirty="0"/>
              <a:t> </a:t>
            </a:r>
            <a:r>
              <a:rPr lang="en-US" sz="2000" dirty="0" err="1"/>
              <a:t>mutualiteitsuitkering</a:t>
            </a:r>
            <a:r>
              <a:rPr lang="en-US" sz="2000" dirty="0"/>
              <a:t>  </a:t>
            </a:r>
          </a:p>
          <a:p>
            <a:pPr marL="285750" indent="-285750">
              <a:buFont typeface="Arial" panose="020B0604020202020204" pitchFamily="34" charset="0"/>
              <a:buChar char="•"/>
              <a:defRPr/>
            </a:pPr>
            <a:r>
              <a:rPr lang="en-US" sz="2000" dirty="0"/>
              <a:t>Vrouw zit in </a:t>
            </a:r>
            <a:r>
              <a:rPr lang="en-US" sz="2000" dirty="0" err="1"/>
              <a:t>collectieve</a:t>
            </a:r>
            <a:r>
              <a:rPr lang="en-US" sz="2000" dirty="0"/>
              <a:t> </a:t>
            </a:r>
            <a:r>
              <a:rPr lang="en-US" sz="2000" dirty="0" err="1"/>
              <a:t>schuldbemiddeling</a:t>
            </a:r>
            <a:endParaRPr lang="en-US" sz="2000" dirty="0"/>
          </a:p>
          <a:p>
            <a:pPr>
              <a:defRPr/>
            </a:pPr>
            <a:endParaRPr lang="en-US" sz="2000" dirty="0"/>
          </a:p>
          <a:p>
            <a:pPr>
              <a:defRPr/>
            </a:pPr>
            <a:r>
              <a:rPr lang="en-US" sz="2000" b="1" u="sng" dirty="0" err="1"/>
              <a:t>Familiale</a:t>
            </a:r>
            <a:r>
              <a:rPr lang="en-US" sz="2000" b="1" u="sng" dirty="0"/>
              <a:t> context: </a:t>
            </a:r>
          </a:p>
          <a:p>
            <a:pPr marL="285750" indent="-285750">
              <a:buFont typeface="Arial" panose="020B0604020202020204" pitchFamily="34" charset="0"/>
              <a:buChar char="•"/>
              <a:defRPr/>
            </a:pPr>
            <a:r>
              <a:rPr lang="en-US" sz="2000" dirty="0" err="1"/>
              <a:t>Ouders</a:t>
            </a:r>
            <a:r>
              <a:rPr lang="en-US" sz="2000" dirty="0"/>
              <a:t> van mevrouw </a:t>
            </a:r>
            <a:r>
              <a:rPr lang="en-US" sz="2000" dirty="0" err="1"/>
              <a:t>zijn</a:t>
            </a:r>
            <a:r>
              <a:rPr lang="en-US" sz="2000" dirty="0"/>
              <a:t> </a:t>
            </a:r>
            <a:r>
              <a:rPr lang="en-US" sz="2000" dirty="0" err="1"/>
              <a:t>overleden</a:t>
            </a:r>
            <a:r>
              <a:rPr lang="en-US" sz="2000" dirty="0"/>
              <a:t> </a:t>
            </a:r>
            <a:r>
              <a:rPr lang="en-US" sz="2000" dirty="0" err="1"/>
              <a:t>aan</a:t>
            </a:r>
            <a:r>
              <a:rPr lang="en-US" sz="2000" dirty="0"/>
              <a:t> de </a:t>
            </a:r>
            <a:r>
              <a:rPr lang="en-US" sz="2000" dirty="0" err="1"/>
              <a:t>gevolgen</a:t>
            </a:r>
            <a:r>
              <a:rPr lang="en-US" sz="2000" dirty="0"/>
              <a:t> van </a:t>
            </a:r>
            <a:r>
              <a:rPr lang="en-US" sz="2000" dirty="0" err="1"/>
              <a:t>een</a:t>
            </a:r>
            <a:r>
              <a:rPr lang="en-US" sz="2000" dirty="0"/>
              <a:t> </a:t>
            </a:r>
            <a:r>
              <a:rPr lang="en-US" sz="2000" dirty="0" err="1"/>
              <a:t>zware</a:t>
            </a:r>
            <a:r>
              <a:rPr lang="en-US" sz="2000" dirty="0"/>
              <a:t> </a:t>
            </a:r>
            <a:r>
              <a:rPr lang="en-US" sz="2000" dirty="0" err="1"/>
              <a:t>alcoholproblematiek</a:t>
            </a:r>
            <a:r>
              <a:rPr lang="en-US" sz="2000" dirty="0"/>
              <a:t> </a:t>
            </a:r>
          </a:p>
          <a:p>
            <a:pPr marL="285750" indent="-285750">
              <a:buFont typeface="Arial" panose="020B0604020202020204" pitchFamily="34" charset="0"/>
              <a:buChar char="•"/>
              <a:defRPr/>
            </a:pPr>
            <a:r>
              <a:rPr lang="en-US" sz="2000" dirty="0"/>
              <a:t>Frequent </a:t>
            </a:r>
            <a:r>
              <a:rPr lang="en-US" sz="2000" dirty="0" err="1"/>
              <a:t>partnergeweld</a:t>
            </a:r>
            <a:r>
              <a:rPr lang="en-US" sz="2000" dirty="0"/>
              <a:t> </a:t>
            </a:r>
            <a:r>
              <a:rPr lang="en-US" sz="2000" dirty="0" err="1"/>
              <a:t>tussen</a:t>
            </a:r>
            <a:r>
              <a:rPr lang="en-US" sz="2000" dirty="0"/>
              <a:t> </a:t>
            </a:r>
            <a:r>
              <a:rPr lang="en-US" sz="2000" dirty="0" err="1"/>
              <a:t>haar</a:t>
            </a:r>
            <a:r>
              <a:rPr lang="en-US" sz="2000" dirty="0"/>
              <a:t> </a:t>
            </a:r>
            <a:r>
              <a:rPr lang="en-US" sz="2000" dirty="0" err="1"/>
              <a:t>ouders</a:t>
            </a:r>
            <a:r>
              <a:rPr lang="en-US" sz="2000" dirty="0"/>
              <a:t>  </a:t>
            </a:r>
          </a:p>
          <a:p>
            <a:pPr>
              <a:defRPr/>
            </a:pPr>
            <a:endParaRPr lang="en-US" sz="2000" dirty="0"/>
          </a:p>
          <a:p>
            <a:pPr>
              <a:defRPr/>
            </a:pPr>
            <a:r>
              <a:rPr lang="en-US" sz="2000" b="1" u="sng" dirty="0" err="1"/>
              <a:t>Vroegere</a:t>
            </a:r>
            <a:r>
              <a:rPr lang="en-US" sz="2000" b="1" u="sng" dirty="0"/>
              <a:t> </a:t>
            </a:r>
            <a:r>
              <a:rPr lang="en-US" sz="2000" b="1" u="sng" dirty="0" err="1"/>
              <a:t>hulpverlening</a:t>
            </a:r>
            <a:r>
              <a:rPr lang="en-US" sz="2000" b="1" dirty="0"/>
              <a:t>:</a:t>
            </a:r>
            <a:r>
              <a:rPr lang="en-US" sz="2000" dirty="0"/>
              <a:t> </a:t>
            </a:r>
            <a:r>
              <a:rPr lang="en-US" sz="2000" dirty="0" err="1"/>
              <a:t>geen</a:t>
            </a:r>
            <a:r>
              <a:rPr lang="en-US" sz="2000" dirty="0"/>
              <a:t> </a:t>
            </a:r>
            <a:r>
              <a:rPr lang="en-US" sz="2000" dirty="0" err="1"/>
              <a:t>probleeminzicht</a:t>
            </a:r>
            <a:r>
              <a:rPr lang="en-US" sz="2000" dirty="0"/>
              <a:t> </a:t>
            </a:r>
            <a:r>
              <a:rPr lang="en-US" sz="2000" dirty="0" err="1"/>
              <a:t>en</a:t>
            </a:r>
            <a:r>
              <a:rPr lang="en-US" sz="2000" dirty="0"/>
              <a:t> erg </a:t>
            </a:r>
            <a:r>
              <a:rPr lang="en-US" sz="2000" dirty="0" err="1"/>
              <a:t>minimaliserend</a:t>
            </a:r>
            <a:r>
              <a:rPr lang="en-US" sz="20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descr="Afbeelding met rood, schermopname, Rechthoek, ontwerp&#10;&#10;Automatisch gegenereerde beschrijving">
            <a:extLst>
              <a:ext uri="{FF2B5EF4-FFF2-40B4-BE49-F238E27FC236}">
                <a16:creationId xmlns:a16="http://schemas.microsoft.com/office/drawing/2014/main" id="{33D51BDA-6E06-2F25-104E-B0CB463713D2}"/>
              </a:ext>
            </a:extLst>
          </p:cNvPr>
          <p:cNvPicPr>
            <a:picLocks noChangeAspect="1"/>
          </p:cNvPicPr>
          <p:nvPr/>
        </p:nvPicPr>
        <p:blipFill rotWithShape="1">
          <a:blip r:embed="rId2">
            <a:extLst>
              <a:ext uri="{28A0092B-C50C-407E-A947-70E740481C1C}">
                <a14:useLocalDpi xmlns:a14="http://schemas.microsoft.com/office/drawing/2010/main" val="0"/>
              </a:ext>
            </a:extLst>
          </a:blip>
          <a:srcRect r="1479" b="6024"/>
          <a:stretch/>
        </p:blipFill>
        <p:spPr>
          <a:xfrm>
            <a:off x="338702" y="352759"/>
            <a:ext cx="11483031" cy="6161163"/>
          </a:xfrm>
          <a:prstGeom prst="rect">
            <a:avLst/>
          </a:prstGeom>
        </p:spPr>
      </p:pic>
      <p:sp>
        <p:nvSpPr>
          <p:cNvPr id="26627" name="Titel 2">
            <a:extLst>
              <a:ext uri="{FF2B5EF4-FFF2-40B4-BE49-F238E27FC236}">
                <a16:creationId xmlns:a16="http://schemas.microsoft.com/office/drawing/2014/main" id="{93AB7678-821E-9482-8369-75D9365B02D7}"/>
              </a:ext>
            </a:extLst>
          </p:cNvPr>
          <p:cNvSpPr>
            <a:spLocks noGrp="1" noChangeArrowheads="1"/>
          </p:cNvSpPr>
          <p:nvPr>
            <p:ph type="title"/>
          </p:nvPr>
        </p:nvSpPr>
        <p:spPr>
          <a:xfrm>
            <a:off x="370267" y="1837464"/>
            <a:ext cx="11440998" cy="1050925"/>
          </a:xfrm>
        </p:spPr>
        <p:txBody>
          <a:bodyPr/>
          <a:lstStyle/>
          <a:p>
            <a:pPr algn="ctr"/>
            <a:r>
              <a:rPr lang="nl-BE" altLang="nl-BE" dirty="0">
                <a:ea typeface="FlandersArtSans-Bold" panose="00000800000000000000" pitchFamily="2" charset="0"/>
              </a:rPr>
              <a:t>Verschillende vormen </a:t>
            </a:r>
            <a:br>
              <a:rPr lang="nl-BE" altLang="nl-BE" dirty="0">
                <a:ea typeface="FlandersArtSans-Bold" panose="00000800000000000000" pitchFamily="2" charset="0"/>
              </a:rPr>
            </a:br>
            <a:r>
              <a:rPr lang="nl-BE" altLang="nl-BE" dirty="0">
                <a:ea typeface="FlandersArtSans-Bold" panose="00000800000000000000" pitchFamily="2" charset="0"/>
              </a:rPr>
              <a:t>van IFG</a:t>
            </a:r>
          </a:p>
        </p:txBody>
      </p:sp>
      <p:sp>
        <p:nvSpPr>
          <p:cNvPr id="5" name="Tekstvak 4">
            <a:extLst>
              <a:ext uri="{FF2B5EF4-FFF2-40B4-BE49-F238E27FC236}">
                <a16:creationId xmlns:a16="http://schemas.microsoft.com/office/drawing/2014/main" id="{32F5C825-0B58-B5BD-1BD9-32459123DB6B}"/>
              </a:ext>
            </a:extLst>
          </p:cNvPr>
          <p:cNvSpPr txBox="1"/>
          <p:nvPr/>
        </p:nvSpPr>
        <p:spPr>
          <a:xfrm>
            <a:off x="657520" y="779548"/>
            <a:ext cx="1559694" cy="615553"/>
          </a:xfrm>
          <a:prstGeom prst="rect">
            <a:avLst/>
          </a:prstGeom>
          <a:noFill/>
        </p:spPr>
        <p:txBody>
          <a:bodyPr wrap="square">
            <a:spAutoFit/>
          </a:bodyPr>
          <a:lstStyle/>
          <a:p>
            <a:r>
              <a:rPr lang="nl-BE" altLang="nl-BE" sz="1700" b="0" dirty="0">
                <a:solidFill>
                  <a:schemeClr val="bg1"/>
                </a:solidFill>
              </a:rPr>
              <a:t>Kinder-</a:t>
            </a:r>
          </a:p>
          <a:p>
            <a:r>
              <a:rPr lang="nl-BE" altLang="nl-BE" sz="1700" b="0" dirty="0">
                <a:solidFill>
                  <a:schemeClr val="bg1"/>
                </a:solidFill>
              </a:rPr>
              <a:t>mishandeling</a:t>
            </a:r>
            <a:endParaRPr lang="nl-BE" sz="1700" dirty="0">
              <a:solidFill>
                <a:schemeClr val="bg1"/>
              </a:solidFill>
            </a:endParaRPr>
          </a:p>
        </p:txBody>
      </p:sp>
      <p:sp>
        <p:nvSpPr>
          <p:cNvPr id="7" name="Tekstvak 6">
            <a:extLst>
              <a:ext uri="{FF2B5EF4-FFF2-40B4-BE49-F238E27FC236}">
                <a16:creationId xmlns:a16="http://schemas.microsoft.com/office/drawing/2014/main" id="{C53BB2E0-9A71-4382-232A-A8EA4C6B0BF1}"/>
              </a:ext>
            </a:extLst>
          </p:cNvPr>
          <p:cNvSpPr txBox="1"/>
          <p:nvPr/>
        </p:nvSpPr>
        <p:spPr>
          <a:xfrm>
            <a:off x="657520" y="1888991"/>
            <a:ext cx="2245936" cy="646331"/>
          </a:xfrm>
          <a:prstGeom prst="rect">
            <a:avLst/>
          </a:prstGeom>
          <a:noFill/>
        </p:spPr>
        <p:txBody>
          <a:bodyPr wrap="square">
            <a:spAutoFit/>
          </a:bodyPr>
          <a:lstStyle/>
          <a:p>
            <a:r>
              <a:rPr lang="nl-BE" altLang="nl-BE" dirty="0"/>
              <a:t>G</a:t>
            </a:r>
            <a:r>
              <a:rPr lang="nl-BE" altLang="nl-BE" b="0" dirty="0"/>
              <a:t>eweld tegen (</a:t>
            </a:r>
            <a:r>
              <a:rPr lang="nl-BE" altLang="nl-BE" b="0" dirty="0">
                <a:latin typeface="+mn-lt"/>
              </a:rPr>
              <a:t>ongeboren</a:t>
            </a:r>
            <a:r>
              <a:rPr lang="nl-BE" altLang="nl-BE" b="0" dirty="0"/>
              <a:t>) kinderen</a:t>
            </a:r>
            <a:endParaRPr lang="nl-BE" dirty="0"/>
          </a:p>
        </p:txBody>
      </p:sp>
      <p:sp>
        <p:nvSpPr>
          <p:cNvPr id="8" name="Tekstvak 7">
            <a:extLst>
              <a:ext uri="{FF2B5EF4-FFF2-40B4-BE49-F238E27FC236}">
                <a16:creationId xmlns:a16="http://schemas.microsoft.com/office/drawing/2014/main" id="{FEDC724E-1500-E330-B0BB-ACDC331601E6}"/>
              </a:ext>
            </a:extLst>
          </p:cNvPr>
          <p:cNvSpPr txBox="1"/>
          <p:nvPr/>
        </p:nvSpPr>
        <p:spPr>
          <a:xfrm>
            <a:off x="657520" y="3905948"/>
            <a:ext cx="1559694" cy="353943"/>
          </a:xfrm>
          <a:prstGeom prst="rect">
            <a:avLst/>
          </a:prstGeom>
          <a:noFill/>
        </p:spPr>
        <p:txBody>
          <a:bodyPr wrap="square">
            <a:spAutoFit/>
          </a:bodyPr>
          <a:lstStyle/>
          <a:p>
            <a:r>
              <a:rPr lang="nl-BE" altLang="nl-BE" sz="1700" b="0" dirty="0" err="1">
                <a:solidFill>
                  <a:schemeClr val="bg1"/>
                </a:solidFill>
              </a:rPr>
              <a:t>Siblinggeweld</a:t>
            </a:r>
            <a:endParaRPr lang="nl-BE" sz="1700" dirty="0">
              <a:solidFill>
                <a:schemeClr val="bg1"/>
              </a:solidFill>
            </a:endParaRPr>
          </a:p>
        </p:txBody>
      </p:sp>
      <p:sp>
        <p:nvSpPr>
          <p:cNvPr id="9" name="Tekstvak 8">
            <a:extLst>
              <a:ext uri="{FF2B5EF4-FFF2-40B4-BE49-F238E27FC236}">
                <a16:creationId xmlns:a16="http://schemas.microsoft.com/office/drawing/2014/main" id="{85D0FCC2-A248-0620-2E9A-36689103DE1E}"/>
              </a:ext>
            </a:extLst>
          </p:cNvPr>
          <p:cNvSpPr txBox="1"/>
          <p:nvPr/>
        </p:nvSpPr>
        <p:spPr>
          <a:xfrm>
            <a:off x="657520" y="4897713"/>
            <a:ext cx="2245936" cy="646331"/>
          </a:xfrm>
          <a:prstGeom prst="rect">
            <a:avLst/>
          </a:prstGeom>
          <a:noFill/>
        </p:spPr>
        <p:txBody>
          <a:bodyPr wrap="square">
            <a:spAutoFit/>
          </a:bodyPr>
          <a:lstStyle/>
          <a:p>
            <a:r>
              <a:rPr lang="nl-BE" altLang="nl-BE" b="0" dirty="0"/>
              <a:t>Geweld tussen broers of zussen </a:t>
            </a:r>
            <a:endParaRPr lang="nl-BE" dirty="0"/>
          </a:p>
        </p:txBody>
      </p:sp>
      <p:sp>
        <p:nvSpPr>
          <p:cNvPr id="10" name="Tekstvak 9">
            <a:extLst>
              <a:ext uri="{FF2B5EF4-FFF2-40B4-BE49-F238E27FC236}">
                <a16:creationId xmlns:a16="http://schemas.microsoft.com/office/drawing/2014/main" id="{49B0EFB3-A017-F483-A722-170CFD6D6F5C}"/>
              </a:ext>
            </a:extLst>
          </p:cNvPr>
          <p:cNvSpPr txBox="1"/>
          <p:nvPr/>
        </p:nvSpPr>
        <p:spPr>
          <a:xfrm>
            <a:off x="3534267" y="3891222"/>
            <a:ext cx="1559694" cy="353943"/>
          </a:xfrm>
          <a:prstGeom prst="rect">
            <a:avLst/>
          </a:prstGeom>
          <a:noFill/>
        </p:spPr>
        <p:txBody>
          <a:bodyPr wrap="square">
            <a:spAutoFit/>
          </a:bodyPr>
          <a:lstStyle/>
          <a:p>
            <a:r>
              <a:rPr lang="nl-BE" altLang="nl-BE" sz="1700" b="0" dirty="0">
                <a:solidFill>
                  <a:schemeClr val="bg1"/>
                </a:solidFill>
              </a:rPr>
              <a:t>Partnergeweld</a:t>
            </a:r>
            <a:endParaRPr lang="nl-BE" sz="1700" dirty="0">
              <a:solidFill>
                <a:schemeClr val="bg1"/>
              </a:solidFill>
            </a:endParaRPr>
          </a:p>
        </p:txBody>
      </p:sp>
      <p:sp>
        <p:nvSpPr>
          <p:cNvPr id="11" name="Tekstvak 10">
            <a:extLst>
              <a:ext uri="{FF2B5EF4-FFF2-40B4-BE49-F238E27FC236}">
                <a16:creationId xmlns:a16="http://schemas.microsoft.com/office/drawing/2014/main" id="{7DA111E1-9D3B-86F3-C5CD-BE9FF0D5DAB4}"/>
              </a:ext>
            </a:extLst>
          </p:cNvPr>
          <p:cNvSpPr txBox="1"/>
          <p:nvPr/>
        </p:nvSpPr>
        <p:spPr>
          <a:xfrm>
            <a:off x="3534266" y="4897713"/>
            <a:ext cx="2245937" cy="646331"/>
          </a:xfrm>
          <a:prstGeom prst="rect">
            <a:avLst/>
          </a:prstGeom>
          <a:noFill/>
        </p:spPr>
        <p:txBody>
          <a:bodyPr wrap="square">
            <a:spAutoFit/>
          </a:bodyPr>
          <a:lstStyle/>
          <a:p>
            <a:r>
              <a:rPr lang="nl-BE" altLang="nl-BE" dirty="0"/>
              <a:t>G</a:t>
            </a:r>
            <a:r>
              <a:rPr lang="nl-BE" altLang="nl-BE" b="0" dirty="0"/>
              <a:t>eweld tussen (ex-) partners</a:t>
            </a:r>
            <a:endParaRPr lang="nl-BE" dirty="0"/>
          </a:p>
        </p:txBody>
      </p:sp>
      <p:sp>
        <p:nvSpPr>
          <p:cNvPr id="12" name="Tekstvak 11">
            <a:extLst>
              <a:ext uri="{FF2B5EF4-FFF2-40B4-BE49-F238E27FC236}">
                <a16:creationId xmlns:a16="http://schemas.microsoft.com/office/drawing/2014/main" id="{98F911A9-0637-111E-6241-6A199189DBD1}"/>
              </a:ext>
            </a:extLst>
          </p:cNvPr>
          <p:cNvSpPr txBox="1"/>
          <p:nvPr/>
        </p:nvSpPr>
        <p:spPr>
          <a:xfrm>
            <a:off x="6411013" y="3815929"/>
            <a:ext cx="1559694" cy="615553"/>
          </a:xfrm>
          <a:prstGeom prst="rect">
            <a:avLst/>
          </a:prstGeom>
          <a:noFill/>
        </p:spPr>
        <p:txBody>
          <a:bodyPr wrap="square">
            <a:spAutoFit/>
          </a:bodyPr>
          <a:lstStyle/>
          <a:p>
            <a:r>
              <a:rPr lang="nl-BE" altLang="nl-BE" sz="1700" b="0" dirty="0" err="1">
                <a:solidFill>
                  <a:schemeClr val="bg1"/>
                </a:solidFill>
              </a:rPr>
              <a:t>Oudermis</a:t>
            </a:r>
            <a:r>
              <a:rPr lang="nl-BE" altLang="nl-BE" sz="1700" b="0" dirty="0">
                <a:solidFill>
                  <a:schemeClr val="bg1"/>
                </a:solidFill>
              </a:rPr>
              <a:t>(</a:t>
            </a:r>
            <a:r>
              <a:rPr lang="nl-BE" altLang="nl-BE" sz="1700" b="0" dirty="0" err="1">
                <a:solidFill>
                  <a:schemeClr val="bg1"/>
                </a:solidFill>
              </a:rPr>
              <a:t>be</a:t>
            </a:r>
            <a:r>
              <a:rPr lang="nl-BE" altLang="nl-BE" sz="1700" b="0" dirty="0">
                <a:solidFill>
                  <a:schemeClr val="bg1"/>
                </a:solidFill>
              </a:rPr>
              <a:t>)-</a:t>
            </a:r>
          </a:p>
          <a:p>
            <a:r>
              <a:rPr lang="nl-BE" sz="1700" dirty="0">
                <a:solidFill>
                  <a:schemeClr val="bg1"/>
                </a:solidFill>
              </a:rPr>
              <a:t>handeling</a:t>
            </a:r>
          </a:p>
        </p:txBody>
      </p:sp>
      <p:sp>
        <p:nvSpPr>
          <p:cNvPr id="13" name="Tekstvak 12">
            <a:extLst>
              <a:ext uri="{FF2B5EF4-FFF2-40B4-BE49-F238E27FC236}">
                <a16:creationId xmlns:a16="http://schemas.microsoft.com/office/drawing/2014/main" id="{BAE6588B-939F-0269-C1D5-06120A457C5C}"/>
              </a:ext>
            </a:extLst>
          </p:cNvPr>
          <p:cNvSpPr txBox="1"/>
          <p:nvPr/>
        </p:nvSpPr>
        <p:spPr>
          <a:xfrm>
            <a:off x="6411013" y="4919212"/>
            <a:ext cx="2245937" cy="646331"/>
          </a:xfrm>
          <a:prstGeom prst="rect">
            <a:avLst/>
          </a:prstGeom>
          <a:noFill/>
        </p:spPr>
        <p:txBody>
          <a:bodyPr wrap="square">
            <a:spAutoFit/>
          </a:bodyPr>
          <a:lstStyle/>
          <a:p>
            <a:r>
              <a:rPr lang="nl-BE" altLang="nl-BE" dirty="0"/>
              <a:t>G</a:t>
            </a:r>
            <a:r>
              <a:rPr lang="nl-BE" altLang="nl-BE" b="0" dirty="0"/>
              <a:t>eweld tegen ouderen (&gt;60 jaar)</a:t>
            </a:r>
            <a:endParaRPr lang="nl-BE" dirty="0"/>
          </a:p>
        </p:txBody>
      </p:sp>
      <p:sp>
        <p:nvSpPr>
          <p:cNvPr id="14" name="Tekstvak 13">
            <a:extLst>
              <a:ext uri="{FF2B5EF4-FFF2-40B4-BE49-F238E27FC236}">
                <a16:creationId xmlns:a16="http://schemas.microsoft.com/office/drawing/2014/main" id="{75F08907-1177-A7A2-9945-F1D81D0D28BE}"/>
              </a:ext>
            </a:extLst>
          </p:cNvPr>
          <p:cNvSpPr txBox="1"/>
          <p:nvPr/>
        </p:nvSpPr>
        <p:spPr>
          <a:xfrm>
            <a:off x="9339294" y="803869"/>
            <a:ext cx="1559694" cy="615553"/>
          </a:xfrm>
          <a:prstGeom prst="rect">
            <a:avLst/>
          </a:prstGeom>
          <a:noFill/>
        </p:spPr>
        <p:txBody>
          <a:bodyPr wrap="square">
            <a:spAutoFit/>
          </a:bodyPr>
          <a:lstStyle/>
          <a:p>
            <a:r>
              <a:rPr lang="nl-BE" altLang="nl-BE" sz="1700" b="0" dirty="0" err="1">
                <a:solidFill>
                  <a:schemeClr val="bg1"/>
                </a:solidFill>
              </a:rPr>
              <a:t>Eergerelateerd</a:t>
            </a:r>
            <a:endParaRPr lang="nl-BE" altLang="nl-BE" sz="1700" b="0" dirty="0">
              <a:solidFill>
                <a:schemeClr val="bg1"/>
              </a:solidFill>
            </a:endParaRPr>
          </a:p>
          <a:p>
            <a:r>
              <a:rPr lang="nl-BE" sz="1700" dirty="0">
                <a:solidFill>
                  <a:schemeClr val="bg1"/>
                </a:solidFill>
              </a:rPr>
              <a:t>geweld</a:t>
            </a:r>
          </a:p>
        </p:txBody>
      </p:sp>
      <p:sp>
        <p:nvSpPr>
          <p:cNvPr id="15" name="Tekstvak 14">
            <a:extLst>
              <a:ext uri="{FF2B5EF4-FFF2-40B4-BE49-F238E27FC236}">
                <a16:creationId xmlns:a16="http://schemas.microsoft.com/office/drawing/2014/main" id="{DB8356FF-EBB9-25B1-7046-79C1BBAC917E}"/>
              </a:ext>
            </a:extLst>
          </p:cNvPr>
          <p:cNvSpPr txBox="1"/>
          <p:nvPr/>
        </p:nvSpPr>
        <p:spPr>
          <a:xfrm>
            <a:off x="9339294" y="4955921"/>
            <a:ext cx="2245937" cy="369332"/>
          </a:xfrm>
          <a:prstGeom prst="rect">
            <a:avLst/>
          </a:prstGeom>
          <a:noFill/>
        </p:spPr>
        <p:txBody>
          <a:bodyPr wrap="square">
            <a:spAutoFit/>
          </a:bodyPr>
          <a:lstStyle/>
          <a:p>
            <a:r>
              <a:rPr lang="nl-BE" altLang="nl-BE" dirty="0"/>
              <a:t>G</a:t>
            </a:r>
            <a:r>
              <a:rPr lang="nl-BE" altLang="nl-BE" b="0" dirty="0"/>
              <a:t>eweld tegen ouders</a:t>
            </a:r>
            <a:endParaRPr lang="nl-BE" dirty="0"/>
          </a:p>
        </p:txBody>
      </p:sp>
      <p:sp>
        <p:nvSpPr>
          <p:cNvPr id="16" name="Tekstvak 15">
            <a:extLst>
              <a:ext uri="{FF2B5EF4-FFF2-40B4-BE49-F238E27FC236}">
                <a16:creationId xmlns:a16="http://schemas.microsoft.com/office/drawing/2014/main" id="{EAC16F39-1282-52DA-1486-BD90E944F89D}"/>
              </a:ext>
            </a:extLst>
          </p:cNvPr>
          <p:cNvSpPr txBox="1"/>
          <p:nvPr/>
        </p:nvSpPr>
        <p:spPr>
          <a:xfrm>
            <a:off x="9339294" y="3815929"/>
            <a:ext cx="1559694" cy="615553"/>
          </a:xfrm>
          <a:prstGeom prst="rect">
            <a:avLst/>
          </a:prstGeom>
          <a:noFill/>
        </p:spPr>
        <p:txBody>
          <a:bodyPr wrap="square">
            <a:spAutoFit/>
          </a:bodyPr>
          <a:lstStyle/>
          <a:p>
            <a:r>
              <a:rPr lang="nl-BE" altLang="nl-BE" sz="1700" b="0" dirty="0" err="1">
                <a:solidFill>
                  <a:schemeClr val="bg1"/>
                </a:solidFill>
              </a:rPr>
              <a:t>Oudermis</a:t>
            </a:r>
            <a:r>
              <a:rPr lang="nl-BE" altLang="nl-BE" sz="1700" dirty="0">
                <a:solidFill>
                  <a:schemeClr val="bg1"/>
                </a:solidFill>
              </a:rPr>
              <a:t>-</a:t>
            </a:r>
            <a:endParaRPr lang="nl-BE" altLang="nl-BE" sz="1700" b="0" dirty="0">
              <a:solidFill>
                <a:schemeClr val="bg1"/>
              </a:solidFill>
            </a:endParaRPr>
          </a:p>
          <a:p>
            <a:r>
              <a:rPr lang="nl-BE" sz="1700" dirty="0">
                <a:solidFill>
                  <a:schemeClr val="bg1"/>
                </a:solidFill>
              </a:rPr>
              <a:t>handeling</a:t>
            </a:r>
          </a:p>
        </p:txBody>
      </p:sp>
      <p:sp>
        <p:nvSpPr>
          <p:cNvPr id="17" name="Tekstvak 16">
            <a:extLst>
              <a:ext uri="{FF2B5EF4-FFF2-40B4-BE49-F238E27FC236}">
                <a16:creationId xmlns:a16="http://schemas.microsoft.com/office/drawing/2014/main" id="{CF7CCE91-E9B2-1EE1-F6A1-0F469CF8E8AC}"/>
              </a:ext>
            </a:extLst>
          </p:cNvPr>
          <p:cNvSpPr txBox="1"/>
          <p:nvPr/>
        </p:nvSpPr>
        <p:spPr>
          <a:xfrm>
            <a:off x="9288543" y="1810360"/>
            <a:ext cx="2245937" cy="1200329"/>
          </a:xfrm>
          <a:prstGeom prst="rect">
            <a:avLst/>
          </a:prstGeom>
          <a:noFill/>
        </p:spPr>
        <p:txBody>
          <a:bodyPr wrap="square">
            <a:spAutoFit/>
          </a:bodyPr>
          <a:lstStyle/>
          <a:p>
            <a:r>
              <a:rPr lang="nl-BE" altLang="nl-BE" dirty="0"/>
              <a:t>Geweld om de eer van de familie te beschermen of te herstellen</a:t>
            </a:r>
            <a:endParaRPr lang="nl-BE" dirty="0"/>
          </a:p>
        </p:txBody>
      </p:sp>
    </p:spTree>
    <p:extLst>
      <p:ext uri="{BB962C8B-B14F-4D97-AF65-F5344CB8AC3E}">
        <p14:creationId xmlns:p14="http://schemas.microsoft.com/office/powerpoint/2010/main" val="2359142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FEC535E6-0942-5FC8-8F00-72F23864FE42}"/>
              </a:ext>
            </a:extLst>
          </p:cNvPr>
          <p:cNvSpPr>
            <a:spLocks noGrp="1" noChangeArrowheads="1"/>
          </p:cNvSpPr>
          <p:nvPr>
            <p:ph type="title"/>
          </p:nvPr>
        </p:nvSpPr>
        <p:spPr>
          <a:xfrm>
            <a:off x="642938" y="828675"/>
            <a:ext cx="9639300" cy="1116013"/>
          </a:xfrm>
        </p:spPr>
        <p:txBody>
          <a:bodyPr/>
          <a:lstStyle/>
          <a:p>
            <a:pPr eaLnBrk="1" hangingPunct="1"/>
            <a:r>
              <a:rPr lang="nl-BE" altLang="nl-BE" sz="6600">
                <a:ea typeface="FlandersArtSans-Bold" panose="00000800000000000000" pitchFamily="2" charset="0"/>
              </a:rPr>
              <a:t>Casusregisseur aan de slag</a:t>
            </a:r>
          </a:p>
        </p:txBody>
      </p:sp>
      <p:graphicFrame>
        <p:nvGraphicFramePr>
          <p:cNvPr id="23" name="Tijdelijke aanduiding voor inhoud 22">
            <a:extLst>
              <a:ext uri="{FF2B5EF4-FFF2-40B4-BE49-F238E27FC236}">
                <a16:creationId xmlns:a16="http://schemas.microsoft.com/office/drawing/2014/main" id="{18DD35FA-3A48-53DA-A27E-C3ADDC2FD2F6}"/>
              </a:ext>
            </a:extLst>
          </p:cNvPr>
          <p:cNvGraphicFramePr>
            <a:graphicFrameLocks noGrp="1"/>
          </p:cNvGraphicFramePr>
          <p:nvPr>
            <p:ph sz="half" idx="1"/>
          </p:nvPr>
        </p:nvGraphicFramePr>
        <p:xfrm>
          <a:off x="470218" y="2064703"/>
          <a:ext cx="11030902" cy="3964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icture Placeholder 1">
            <a:extLst>
              <a:ext uri="{FF2B5EF4-FFF2-40B4-BE49-F238E27FC236}">
                <a16:creationId xmlns:a16="http://schemas.microsoft.com/office/drawing/2014/main" id="{ED5E81FC-F597-C9DE-98E8-A05F6074DBED}"/>
              </a:ext>
            </a:extLst>
          </p:cNvPr>
          <p:cNvSpPr>
            <a:spLocks noGrp="1" noChangeArrowheads="1" noTextEdit="1"/>
          </p:cNvSpPr>
          <p:nvPr>
            <p:ph type="pic" sz="quarter" idx="10"/>
          </p:nvPr>
        </p:nvSpPr>
        <p:spPr>
          <a:xfrm>
            <a:off x="0" y="-307975"/>
            <a:ext cx="12192000" cy="4703763"/>
          </a:xfrm>
        </p:spPr>
        <p:txBody>
          <a:bodyPr vert="horz" wrap="square" lIns="0" tIns="0" rIns="0" bIns="0" numCol="1" anchor="t" anchorCtr="0" compatLnSpc="1">
            <a:prstTxWarp prst="textNoShape">
              <a:avLst/>
            </a:prstTxWarp>
          </a:bodyPr>
          <a:lstStyle/>
          <a:p>
            <a:endParaRPr lang="nl-BE"/>
          </a:p>
        </p:txBody>
      </p:sp>
      <p:sp>
        <p:nvSpPr>
          <p:cNvPr id="60419" name="Titel 3">
            <a:extLst>
              <a:ext uri="{FF2B5EF4-FFF2-40B4-BE49-F238E27FC236}">
                <a16:creationId xmlns:a16="http://schemas.microsoft.com/office/drawing/2014/main" id="{9F6DF662-4DAD-411E-A5D2-A50D8BE11AA6}"/>
              </a:ext>
            </a:extLst>
          </p:cNvPr>
          <p:cNvSpPr>
            <a:spLocks noGrp="1" noChangeArrowheads="1"/>
          </p:cNvSpPr>
          <p:nvPr>
            <p:ph type="ctrTitle"/>
          </p:nvPr>
        </p:nvSpPr>
        <p:spPr>
          <a:xfrm>
            <a:off x="193675" y="2351088"/>
            <a:ext cx="11998325" cy="4289425"/>
          </a:xfrm>
        </p:spPr>
        <p:txBody>
          <a:bodyPr/>
          <a:lstStyle/>
          <a:p>
            <a:endParaRPr lang="nl-BE" altLang="nl-BE" sz="6000">
              <a:solidFill>
                <a:schemeClr val="bg1"/>
              </a:solidFill>
              <a:ea typeface="FlandersArtSans-Bold" panose="00000800000000000000" pitchFamily="2" charset="0"/>
            </a:endParaRPr>
          </a:p>
        </p:txBody>
      </p:sp>
      <p:sp>
        <p:nvSpPr>
          <p:cNvPr id="11" name="Subtitle 3">
            <a:extLst>
              <a:ext uri="{FF2B5EF4-FFF2-40B4-BE49-F238E27FC236}">
                <a16:creationId xmlns:a16="http://schemas.microsoft.com/office/drawing/2014/main" id="{D99F32E1-969B-5F73-DC73-451AB55F8952}"/>
              </a:ext>
            </a:extLst>
          </p:cNvPr>
          <p:cNvSpPr>
            <a:spLocks noGrp="1"/>
          </p:cNvSpPr>
          <p:nvPr>
            <p:ph type="subTitle" idx="1"/>
          </p:nvPr>
        </p:nvSpPr>
        <p:spPr>
          <a:xfrm>
            <a:off x="384175" y="6191250"/>
            <a:ext cx="9888538" cy="661988"/>
          </a:xfrm>
        </p:spPr>
        <p:txBody>
          <a:bodyPr/>
          <a:lstStyle/>
          <a:p>
            <a:pPr>
              <a:defRPr/>
            </a:pPr>
            <a:r>
              <a:rPr lang="nl-BE" sz="2400" dirty="0">
                <a:solidFill>
                  <a:schemeClr val="bg1"/>
                </a:solidFill>
              </a:rPr>
              <a:t>Voorbeeldcasus intensieve casusregie</a:t>
            </a:r>
            <a:endParaRPr lang="en-US" dirty="0"/>
          </a:p>
        </p:txBody>
      </p:sp>
      <p:sp>
        <p:nvSpPr>
          <p:cNvPr id="60421" name="Tijdelijke aanduiding voor inhoud 2">
            <a:extLst>
              <a:ext uri="{FF2B5EF4-FFF2-40B4-BE49-F238E27FC236}">
                <a16:creationId xmlns:a16="http://schemas.microsoft.com/office/drawing/2014/main" id="{187B753E-1BAF-FA38-34AD-596195F09B4F}"/>
              </a:ext>
            </a:extLst>
          </p:cNvPr>
          <p:cNvSpPr>
            <a:spLocks noGrp="1" noChangeArrowheads="1"/>
          </p:cNvSpPr>
          <p:nvPr>
            <p:ph sz="half" idx="1"/>
          </p:nvPr>
        </p:nvSpPr>
        <p:spPr>
          <a:xfrm>
            <a:off x="692150" y="1182688"/>
            <a:ext cx="11120438" cy="3216275"/>
          </a:xfrm>
        </p:spPr>
        <p:txBody>
          <a:bodyPr/>
          <a:lstStyle/>
          <a:p>
            <a:pPr defTabSz="914400">
              <a:lnSpc>
                <a:spcPts val="2350"/>
              </a:lnSpc>
              <a:spcBef>
                <a:spcPct val="20000"/>
              </a:spcBef>
            </a:pPr>
            <a:r>
              <a:rPr lang="en-US" altLang="nl-BE" sz="1600" u="sng"/>
              <a:t>Psychisch functioneren: </a:t>
            </a:r>
          </a:p>
          <a:p>
            <a:pPr defTabSz="914400">
              <a:lnSpc>
                <a:spcPts val="2350"/>
              </a:lnSpc>
              <a:spcBef>
                <a:spcPct val="20000"/>
              </a:spcBef>
            </a:pPr>
            <a:r>
              <a:rPr lang="en-US" altLang="nl-BE" sz="1600" b="0"/>
              <a:t>- Zicht krijgen op psychische kwetsbaarheid en toeleiden naar gepaste GGZ hulp bij papa</a:t>
            </a:r>
          </a:p>
          <a:p>
            <a:pPr defTabSz="914400">
              <a:lnSpc>
                <a:spcPts val="2350"/>
              </a:lnSpc>
              <a:spcBef>
                <a:spcPct val="20000"/>
              </a:spcBef>
            </a:pPr>
            <a:r>
              <a:rPr lang="en-US" altLang="nl-BE" sz="1600" b="0"/>
              <a:t>- Installeren van traumahulp en verhogen van draagkracht bij mama</a:t>
            </a:r>
          </a:p>
          <a:p>
            <a:pPr defTabSz="914400">
              <a:lnSpc>
                <a:spcPts val="2350"/>
              </a:lnSpc>
              <a:spcBef>
                <a:spcPct val="20000"/>
              </a:spcBef>
            </a:pPr>
            <a:r>
              <a:rPr lang="en-US" altLang="nl-BE" sz="1600" u="sng"/>
              <a:t>Relationeel functioneren: </a:t>
            </a:r>
          </a:p>
          <a:p>
            <a:pPr defTabSz="914400">
              <a:lnSpc>
                <a:spcPts val="2350"/>
              </a:lnSpc>
              <a:spcBef>
                <a:spcPct val="20000"/>
              </a:spcBef>
            </a:pPr>
            <a:r>
              <a:rPr lang="en-US" altLang="nl-BE" sz="1600" b="0"/>
              <a:t>- Bespreekbaar maken van het geweld voor alle betrokkenen, inclusief de kinderen</a:t>
            </a:r>
          </a:p>
          <a:p>
            <a:pPr defTabSz="914400">
              <a:lnSpc>
                <a:spcPts val="2350"/>
              </a:lnSpc>
              <a:spcBef>
                <a:spcPct val="20000"/>
              </a:spcBef>
            </a:pPr>
            <a:r>
              <a:rPr lang="en-US" altLang="nl-BE" sz="1600" b="0"/>
              <a:t>- Opstellen en opvolgen van een veiligheidsplan </a:t>
            </a:r>
          </a:p>
          <a:p>
            <a:pPr defTabSz="914400">
              <a:lnSpc>
                <a:spcPts val="2350"/>
              </a:lnSpc>
              <a:spcBef>
                <a:spcPct val="20000"/>
              </a:spcBef>
            </a:pPr>
            <a:r>
              <a:rPr lang="en-US" altLang="nl-BE" sz="1600" u="sng"/>
              <a:t>Sociaal functioneren:</a:t>
            </a:r>
          </a:p>
          <a:p>
            <a:pPr defTabSz="914400">
              <a:lnSpc>
                <a:spcPts val="2350"/>
              </a:lnSpc>
              <a:spcBef>
                <a:spcPct val="20000"/>
              </a:spcBef>
            </a:pPr>
            <a:r>
              <a:rPr lang="en-US" altLang="nl-BE" sz="1600" b="0"/>
              <a:t>- Zicht krijgen op sociaal netwerk: wie zijn veilige steunfiguren ? </a:t>
            </a:r>
          </a:p>
          <a:p>
            <a:pPr defTabSz="914400">
              <a:lnSpc>
                <a:spcPts val="2350"/>
              </a:lnSpc>
              <a:spcBef>
                <a:spcPct val="20000"/>
              </a:spcBef>
            </a:pPr>
            <a:r>
              <a:rPr lang="en-US" altLang="nl-BE" sz="1600" b="0"/>
              <a:t>- Wie kan betrokken worden om gezin te ondersteunen ? </a:t>
            </a:r>
          </a:p>
          <a:p>
            <a:pPr defTabSz="914400">
              <a:lnSpc>
                <a:spcPts val="2350"/>
              </a:lnSpc>
              <a:spcBef>
                <a:spcPct val="20000"/>
              </a:spcBef>
            </a:pPr>
            <a:endParaRPr lang="en-US" altLang="nl-BE" sz="1600" b="0"/>
          </a:p>
          <a:p>
            <a:pPr defTabSz="914400">
              <a:lnSpc>
                <a:spcPts val="2350"/>
              </a:lnSpc>
              <a:spcBef>
                <a:spcPct val="20000"/>
              </a:spcBef>
            </a:pPr>
            <a:endParaRPr lang="en-US" altLang="nl-BE" sz="1600" b="0"/>
          </a:p>
          <a:p>
            <a:pPr defTabSz="914400">
              <a:lnSpc>
                <a:spcPts val="2350"/>
              </a:lnSpc>
              <a:spcBef>
                <a:spcPct val="20000"/>
              </a:spcBef>
            </a:pPr>
            <a:endParaRPr lang="en-US" altLang="nl-BE" sz="1600" b="0"/>
          </a:p>
          <a:p>
            <a:pPr defTabSz="914400">
              <a:lnSpc>
                <a:spcPts val="2350"/>
              </a:lnSpc>
              <a:spcBef>
                <a:spcPct val="20000"/>
              </a:spcBef>
            </a:pPr>
            <a:endParaRPr lang="en-US" altLang="nl-BE" sz="1600" b="0"/>
          </a:p>
          <a:p>
            <a:pPr defTabSz="914400">
              <a:lnSpc>
                <a:spcPts val="2350"/>
              </a:lnSpc>
              <a:spcBef>
                <a:spcPct val="20000"/>
              </a:spcBef>
            </a:pPr>
            <a:endParaRPr lang="en-US" altLang="nl-BE" sz="1600" b="0" u="sng"/>
          </a:p>
        </p:txBody>
      </p:sp>
      <p:sp>
        <p:nvSpPr>
          <p:cNvPr id="60422" name="Titel 3">
            <a:extLst>
              <a:ext uri="{FF2B5EF4-FFF2-40B4-BE49-F238E27FC236}">
                <a16:creationId xmlns:a16="http://schemas.microsoft.com/office/drawing/2014/main" id="{192CA9F8-F79A-00F1-290F-86BF3C6FAFF2}"/>
              </a:ext>
            </a:extLst>
          </p:cNvPr>
          <p:cNvSpPr txBox="1">
            <a:spLocks noChangeArrowheads="1"/>
          </p:cNvSpPr>
          <p:nvPr/>
        </p:nvSpPr>
        <p:spPr bwMode="auto">
          <a:xfrm>
            <a:off x="692150" y="-3175"/>
            <a:ext cx="108902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1217613">
              <a:spcBef>
                <a:spcPts val="400"/>
              </a:spcBef>
              <a:buSzPct val="90000"/>
              <a:buBlip>
                <a:blip r:embed="rId3"/>
              </a:buBlip>
              <a:defRPr b="1">
                <a:solidFill>
                  <a:schemeClr val="tx1"/>
                </a:solidFill>
                <a:latin typeface="Flanders Art Sans"/>
              </a:defRPr>
            </a:lvl1pPr>
            <a:lvl2pPr marL="742950" indent="-285750" defTabSz="1217613">
              <a:spcBef>
                <a:spcPts val="400"/>
              </a:spcBef>
              <a:buSzPct val="70000"/>
              <a:buBlip>
                <a:blip r:embed="rId4"/>
              </a:buBlip>
              <a:defRPr>
                <a:solidFill>
                  <a:srgbClr val="7F7F7F"/>
                </a:solidFill>
                <a:latin typeface="Flanders Art Sans"/>
              </a:defRPr>
            </a:lvl2pPr>
            <a:lvl3pPr marL="1143000" indent="-228600" defTabSz="1217613">
              <a:spcBef>
                <a:spcPts val="400"/>
              </a:spcBef>
              <a:buSzPct val="90000"/>
              <a:buBlip>
                <a:blip r:embed="rId5"/>
              </a:buBlip>
              <a:defRPr>
                <a:solidFill>
                  <a:schemeClr val="tx1"/>
                </a:solidFill>
                <a:latin typeface="Flanders Art Sans"/>
              </a:defRPr>
            </a:lvl3pPr>
            <a:lvl4pPr marL="1600200" indent="-228600" defTabSz="1217613">
              <a:spcBef>
                <a:spcPts val="400"/>
              </a:spcBef>
              <a:buSzPct val="75000"/>
              <a:buBlip>
                <a:blip r:embed="rId6"/>
              </a:buBlip>
              <a:defRPr>
                <a:solidFill>
                  <a:schemeClr val="tx1"/>
                </a:solidFill>
                <a:latin typeface="Flanders Art Sans"/>
              </a:defRPr>
            </a:lvl4pPr>
            <a:lvl5pPr marL="2057400" indent="-228600" defTabSz="1217613">
              <a:spcBef>
                <a:spcPts val="400"/>
              </a:spcBef>
              <a:buSzPct val="90000"/>
              <a:buBlip>
                <a:blip r:embed="rId3"/>
              </a:buBlip>
              <a:defRPr>
                <a:solidFill>
                  <a:schemeClr val="tx1"/>
                </a:solidFill>
                <a:latin typeface="Flanders Art Sans"/>
              </a:defRPr>
            </a:lvl5pPr>
            <a:lvl6pPr marL="2514600" indent="-228600" defTabSz="1217613" eaLnBrk="0" fontAlgn="base" hangingPunct="0">
              <a:spcBef>
                <a:spcPts val="400"/>
              </a:spcBef>
              <a:spcAft>
                <a:spcPct val="0"/>
              </a:spcAft>
              <a:buSzPct val="90000"/>
              <a:buBlip>
                <a:blip r:embed="rId3"/>
              </a:buBlip>
              <a:defRPr>
                <a:solidFill>
                  <a:schemeClr val="tx1"/>
                </a:solidFill>
                <a:latin typeface="Flanders Art Sans"/>
              </a:defRPr>
            </a:lvl6pPr>
            <a:lvl7pPr marL="2971800" indent="-228600" defTabSz="1217613" eaLnBrk="0" fontAlgn="base" hangingPunct="0">
              <a:spcBef>
                <a:spcPts val="400"/>
              </a:spcBef>
              <a:spcAft>
                <a:spcPct val="0"/>
              </a:spcAft>
              <a:buSzPct val="90000"/>
              <a:buBlip>
                <a:blip r:embed="rId3"/>
              </a:buBlip>
              <a:defRPr>
                <a:solidFill>
                  <a:schemeClr val="tx1"/>
                </a:solidFill>
                <a:latin typeface="Flanders Art Sans"/>
              </a:defRPr>
            </a:lvl7pPr>
            <a:lvl8pPr marL="3429000" indent="-228600" defTabSz="1217613" eaLnBrk="0" fontAlgn="base" hangingPunct="0">
              <a:spcBef>
                <a:spcPts val="400"/>
              </a:spcBef>
              <a:spcAft>
                <a:spcPct val="0"/>
              </a:spcAft>
              <a:buSzPct val="90000"/>
              <a:buBlip>
                <a:blip r:embed="rId3"/>
              </a:buBlip>
              <a:defRPr>
                <a:solidFill>
                  <a:schemeClr val="tx1"/>
                </a:solidFill>
                <a:latin typeface="Flanders Art Sans"/>
              </a:defRPr>
            </a:lvl8pPr>
            <a:lvl9pPr marL="3886200" indent="-228600" defTabSz="1217613" eaLnBrk="0" fontAlgn="base" hangingPunct="0">
              <a:spcBef>
                <a:spcPts val="400"/>
              </a:spcBef>
              <a:spcAft>
                <a:spcPct val="0"/>
              </a:spcAft>
              <a:buSzPct val="90000"/>
              <a:buBlip>
                <a:blip r:embed="rId3"/>
              </a:buBlip>
              <a:defRPr>
                <a:solidFill>
                  <a:schemeClr val="tx1"/>
                </a:solidFill>
                <a:latin typeface="Flanders Art Sans"/>
              </a:defRPr>
            </a:lvl9pPr>
          </a:lstStyle>
          <a:p>
            <a:pPr algn="ctr" eaLnBrk="1" hangingPunct="1">
              <a:lnSpc>
                <a:spcPts val="11200"/>
              </a:lnSpc>
              <a:spcBef>
                <a:spcPct val="0"/>
              </a:spcBef>
              <a:buSzTx/>
              <a:buFontTx/>
              <a:buNone/>
            </a:pPr>
            <a:r>
              <a:rPr lang="nl-BE" altLang="nl-BE" sz="4600">
                <a:ea typeface="FlandersArtSans-Bold" panose="00000800000000000000" pitchFamily="2" charset="0"/>
                <a:cs typeface="FlandersArtSans-Bold" panose="00000800000000000000" pitchFamily="2" charset="0"/>
              </a:rPr>
              <a:t>Plan van aanpak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icture Placeholder 1">
            <a:extLst>
              <a:ext uri="{FF2B5EF4-FFF2-40B4-BE49-F238E27FC236}">
                <a16:creationId xmlns:a16="http://schemas.microsoft.com/office/drawing/2014/main" id="{B40889A4-565D-B848-CB01-713CC590D4E3}"/>
              </a:ext>
            </a:extLst>
          </p:cNvPr>
          <p:cNvSpPr>
            <a:spLocks noGrp="1" noChangeArrowheads="1" noTextEdit="1"/>
          </p:cNvSpPr>
          <p:nvPr>
            <p:ph type="pic" sz="quarter" idx="10"/>
          </p:nvPr>
        </p:nvSpPr>
        <p:spPr>
          <a:xfrm>
            <a:off x="0" y="-307975"/>
            <a:ext cx="12192000" cy="4703763"/>
          </a:xfrm>
        </p:spPr>
        <p:txBody>
          <a:bodyPr vert="horz" wrap="square" lIns="0" tIns="0" rIns="0" bIns="0" numCol="1" anchor="t" anchorCtr="0" compatLnSpc="1">
            <a:prstTxWarp prst="textNoShape">
              <a:avLst/>
            </a:prstTxWarp>
          </a:bodyPr>
          <a:lstStyle/>
          <a:p>
            <a:endParaRPr lang="nl-BE"/>
          </a:p>
        </p:txBody>
      </p:sp>
      <p:sp>
        <p:nvSpPr>
          <p:cNvPr id="62467" name="Titel 3">
            <a:extLst>
              <a:ext uri="{FF2B5EF4-FFF2-40B4-BE49-F238E27FC236}">
                <a16:creationId xmlns:a16="http://schemas.microsoft.com/office/drawing/2014/main" id="{E003313C-7691-B56C-4E11-D462FFF1C8CE}"/>
              </a:ext>
            </a:extLst>
          </p:cNvPr>
          <p:cNvSpPr>
            <a:spLocks noGrp="1" noChangeArrowheads="1"/>
          </p:cNvSpPr>
          <p:nvPr>
            <p:ph type="ctrTitle"/>
          </p:nvPr>
        </p:nvSpPr>
        <p:spPr>
          <a:xfrm>
            <a:off x="193675" y="2351088"/>
            <a:ext cx="11753850" cy="4289425"/>
          </a:xfrm>
        </p:spPr>
        <p:txBody>
          <a:bodyPr/>
          <a:lstStyle/>
          <a:p>
            <a:endParaRPr lang="nl-BE" altLang="nl-BE" sz="4800">
              <a:solidFill>
                <a:schemeClr val="bg1"/>
              </a:solidFill>
              <a:ea typeface="FlandersArtSans-Bold" panose="00000800000000000000" pitchFamily="2" charset="0"/>
            </a:endParaRPr>
          </a:p>
        </p:txBody>
      </p:sp>
      <p:sp>
        <p:nvSpPr>
          <p:cNvPr id="11" name="Subtitle 3">
            <a:extLst>
              <a:ext uri="{FF2B5EF4-FFF2-40B4-BE49-F238E27FC236}">
                <a16:creationId xmlns:a16="http://schemas.microsoft.com/office/drawing/2014/main" id="{3639C665-ACD2-079C-2F15-AC08377BC6EA}"/>
              </a:ext>
            </a:extLst>
          </p:cNvPr>
          <p:cNvSpPr>
            <a:spLocks noGrp="1"/>
          </p:cNvSpPr>
          <p:nvPr>
            <p:ph type="subTitle" idx="1"/>
          </p:nvPr>
        </p:nvSpPr>
        <p:spPr>
          <a:xfrm>
            <a:off x="373063" y="6196013"/>
            <a:ext cx="9888537" cy="661987"/>
          </a:xfrm>
        </p:spPr>
        <p:txBody>
          <a:bodyPr/>
          <a:lstStyle/>
          <a:p>
            <a:pPr>
              <a:defRPr/>
            </a:pPr>
            <a:r>
              <a:rPr lang="nl-BE" sz="2400" dirty="0">
                <a:solidFill>
                  <a:schemeClr val="bg1"/>
                </a:solidFill>
              </a:rPr>
              <a:t>Voorbeeldcasus intensieve casusregie</a:t>
            </a:r>
            <a:endParaRPr lang="en-US" dirty="0"/>
          </a:p>
        </p:txBody>
      </p:sp>
      <p:sp>
        <p:nvSpPr>
          <p:cNvPr id="62469" name="Tijdelijke aanduiding voor inhoud 2">
            <a:extLst>
              <a:ext uri="{FF2B5EF4-FFF2-40B4-BE49-F238E27FC236}">
                <a16:creationId xmlns:a16="http://schemas.microsoft.com/office/drawing/2014/main" id="{A8CC5910-E9C9-1797-25AF-69155AE3DC58}"/>
              </a:ext>
            </a:extLst>
          </p:cNvPr>
          <p:cNvSpPr>
            <a:spLocks noGrp="1" noChangeArrowheads="1"/>
          </p:cNvSpPr>
          <p:nvPr>
            <p:ph sz="half" idx="1"/>
          </p:nvPr>
        </p:nvSpPr>
        <p:spPr>
          <a:xfrm>
            <a:off x="681038" y="1144588"/>
            <a:ext cx="11120437" cy="3217862"/>
          </a:xfrm>
        </p:spPr>
        <p:txBody>
          <a:bodyPr/>
          <a:lstStyle/>
          <a:p>
            <a:pPr defTabSz="914400">
              <a:lnSpc>
                <a:spcPts val="2350"/>
              </a:lnSpc>
              <a:spcBef>
                <a:spcPct val="20000"/>
              </a:spcBef>
            </a:pPr>
            <a:r>
              <a:rPr lang="en-US" altLang="nl-BE" sz="1600" u="sng"/>
              <a:t>Middelengebruik</a:t>
            </a:r>
            <a:r>
              <a:rPr lang="en-US" altLang="nl-BE" sz="1600"/>
              <a:t>: </a:t>
            </a:r>
          </a:p>
          <a:p>
            <a:pPr defTabSz="914400">
              <a:lnSpc>
                <a:spcPts val="2350"/>
              </a:lnSpc>
              <a:spcBef>
                <a:spcPct val="20000"/>
              </a:spcBef>
            </a:pPr>
            <a:r>
              <a:rPr lang="en-US" altLang="nl-BE" sz="1600" b="0"/>
              <a:t>Beide partners naar passende drughulpverlening toeleiden</a:t>
            </a:r>
            <a:endParaRPr lang="en-US" altLang="nl-BE" sz="1600" b="0" u="sng"/>
          </a:p>
          <a:p>
            <a:pPr defTabSz="914400">
              <a:lnSpc>
                <a:spcPts val="2350"/>
              </a:lnSpc>
              <a:spcBef>
                <a:spcPct val="20000"/>
              </a:spcBef>
            </a:pPr>
            <a:r>
              <a:rPr lang="en-US" altLang="nl-BE" sz="1600" u="sng"/>
              <a:t>Financiën</a:t>
            </a:r>
            <a:r>
              <a:rPr lang="en-US" altLang="nl-BE" sz="1600"/>
              <a:t>: </a:t>
            </a:r>
          </a:p>
          <a:p>
            <a:pPr defTabSz="914400">
              <a:lnSpc>
                <a:spcPts val="2350"/>
              </a:lnSpc>
              <a:spcBef>
                <a:spcPct val="20000"/>
              </a:spcBef>
            </a:pPr>
            <a:r>
              <a:rPr lang="en-US" altLang="nl-BE" sz="1600" b="0"/>
              <a:t>Schuldenvrij worden en blijven </a:t>
            </a:r>
          </a:p>
          <a:p>
            <a:pPr defTabSz="914400">
              <a:lnSpc>
                <a:spcPts val="2350"/>
              </a:lnSpc>
              <a:spcBef>
                <a:spcPct val="20000"/>
              </a:spcBef>
            </a:pPr>
            <a:r>
              <a:rPr lang="en-US" altLang="nl-BE" sz="1600" b="0"/>
              <a:t>Opvolgen collectieve schuldbemiddeling </a:t>
            </a:r>
          </a:p>
          <a:p>
            <a:pPr defTabSz="914400">
              <a:lnSpc>
                <a:spcPts val="2350"/>
              </a:lnSpc>
              <a:spcBef>
                <a:spcPct val="20000"/>
              </a:spcBef>
            </a:pPr>
            <a:endParaRPr lang="en-US" altLang="nl-BE" sz="1600" b="0"/>
          </a:p>
          <a:p>
            <a:pPr defTabSz="914400">
              <a:lnSpc>
                <a:spcPts val="2350"/>
              </a:lnSpc>
              <a:spcBef>
                <a:spcPct val="20000"/>
              </a:spcBef>
            </a:pPr>
            <a:endParaRPr lang="en-US" altLang="nl-BE" sz="1600" b="0"/>
          </a:p>
          <a:p>
            <a:pPr defTabSz="914400">
              <a:lnSpc>
                <a:spcPts val="2350"/>
              </a:lnSpc>
              <a:spcBef>
                <a:spcPct val="20000"/>
              </a:spcBef>
            </a:pPr>
            <a:endParaRPr lang="en-US" altLang="nl-BE" sz="1600" b="0" u="sng"/>
          </a:p>
        </p:txBody>
      </p:sp>
      <p:sp>
        <p:nvSpPr>
          <p:cNvPr id="62470" name="Titel 3">
            <a:extLst>
              <a:ext uri="{FF2B5EF4-FFF2-40B4-BE49-F238E27FC236}">
                <a16:creationId xmlns:a16="http://schemas.microsoft.com/office/drawing/2014/main" id="{DDA06571-2ADE-FBC1-EAA8-590749165AB2}"/>
              </a:ext>
            </a:extLst>
          </p:cNvPr>
          <p:cNvSpPr txBox="1">
            <a:spLocks noChangeArrowheads="1"/>
          </p:cNvSpPr>
          <p:nvPr/>
        </p:nvSpPr>
        <p:spPr bwMode="auto">
          <a:xfrm>
            <a:off x="692150" y="-3175"/>
            <a:ext cx="108902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1217613">
              <a:spcBef>
                <a:spcPts val="400"/>
              </a:spcBef>
              <a:buSzPct val="90000"/>
              <a:buBlip>
                <a:blip r:embed="rId3"/>
              </a:buBlip>
              <a:defRPr b="1">
                <a:solidFill>
                  <a:schemeClr val="tx1"/>
                </a:solidFill>
                <a:latin typeface="Flanders Art Sans"/>
              </a:defRPr>
            </a:lvl1pPr>
            <a:lvl2pPr marL="742950" indent="-285750" defTabSz="1217613">
              <a:spcBef>
                <a:spcPts val="400"/>
              </a:spcBef>
              <a:buSzPct val="70000"/>
              <a:buBlip>
                <a:blip r:embed="rId4"/>
              </a:buBlip>
              <a:defRPr>
                <a:solidFill>
                  <a:srgbClr val="7F7F7F"/>
                </a:solidFill>
                <a:latin typeface="Flanders Art Sans"/>
              </a:defRPr>
            </a:lvl2pPr>
            <a:lvl3pPr marL="1143000" indent="-228600" defTabSz="1217613">
              <a:spcBef>
                <a:spcPts val="400"/>
              </a:spcBef>
              <a:buSzPct val="90000"/>
              <a:buBlip>
                <a:blip r:embed="rId5"/>
              </a:buBlip>
              <a:defRPr>
                <a:solidFill>
                  <a:schemeClr val="tx1"/>
                </a:solidFill>
                <a:latin typeface="Flanders Art Sans"/>
              </a:defRPr>
            </a:lvl3pPr>
            <a:lvl4pPr marL="1600200" indent="-228600" defTabSz="1217613">
              <a:spcBef>
                <a:spcPts val="400"/>
              </a:spcBef>
              <a:buSzPct val="75000"/>
              <a:buBlip>
                <a:blip r:embed="rId6"/>
              </a:buBlip>
              <a:defRPr>
                <a:solidFill>
                  <a:schemeClr val="tx1"/>
                </a:solidFill>
                <a:latin typeface="Flanders Art Sans"/>
              </a:defRPr>
            </a:lvl4pPr>
            <a:lvl5pPr marL="2057400" indent="-228600" defTabSz="1217613">
              <a:spcBef>
                <a:spcPts val="400"/>
              </a:spcBef>
              <a:buSzPct val="90000"/>
              <a:buBlip>
                <a:blip r:embed="rId3"/>
              </a:buBlip>
              <a:defRPr>
                <a:solidFill>
                  <a:schemeClr val="tx1"/>
                </a:solidFill>
                <a:latin typeface="Flanders Art Sans"/>
              </a:defRPr>
            </a:lvl5pPr>
            <a:lvl6pPr marL="2514600" indent="-228600" defTabSz="1217613" eaLnBrk="0" fontAlgn="base" hangingPunct="0">
              <a:spcBef>
                <a:spcPts val="400"/>
              </a:spcBef>
              <a:spcAft>
                <a:spcPct val="0"/>
              </a:spcAft>
              <a:buSzPct val="90000"/>
              <a:buBlip>
                <a:blip r:embed="rId3"/>
              </a:buBlip>
              <a:defRPr>
                <a:solidFill>
                  <a:schemeClr val="tx1"/>
                </a:solidFill>
                <a:latin typeface="Flanders Art Sans"/>
              </a:defRPr>
            </a:lvl6pPr>
            <a:lvl7pPr marL="2971800" indent="-228600" defTabSz="1217613" eaLnBrk="0" fontAlgn="base" hangingPunct="0">
              <a:spcBef>
                <a:spcPts val="400"/>
              </a:spcBef>
              <a:spcAft>
                <a:spcPct val="0"/>
              </a:spcAft>
              <a:buSzPct val="90000"/>
              <a:buBlip>
                <a:blip r:embed="rId3"/>
              </a:buBlip>
              <a:defRPr>
                <a:solidFill>
                  <a:schemeClr val="tx1"/>
                </a:solidFill>
                <a:latin typeface="Flanders Art Sans"/>
              </a:defRPr>
            </a:lvl7pPr>
            <a:lvl8pPr marL="3429000" indent="-228600" defTabSz="1217613" eaLnBrk="0" fontAlgn="base" hangingPunct="0">
              <a:spcBef>
                <a:spcPts val="400"/>
              </a:spcBef>
              <a:spcAft>
                <a:spcPct val="0"/>
              </a:spcAft>
              <a:buSzPct val="90000"/>
              <a:buBlip>
                <a:blip r:embed="rId3"/>
              </a:buBlip>
              <a:defRPr>
                <a:solidFill>
                  <a:schemeClr val="tx1"/>
                </a:solidFill>
                <a:latin typeface="Flanders Art Sans"/>
              </a:defRPr>
            </a:lvl8pPr>
            <a:lvl9pPr marL="3886200" indent="-228600" defTabSz="1217613" eaLnBrk="0" fontAlgn="base" hangingPunct="0">
              <a:spcBef>
                <a:spcPts val="400"/>
              </a:spcBef>
              <a:spcAft>
                <a:spcPct val="0"/>
              </a:spcAft>
              <a:buSzPct val="90000"/>
              <a:buBlip>
                <a:blip r:embed="rId3"/>
              </a:buBlip>
              <a:defRPr>
                <a:solidFill>
                  <a:schemeClr val="tx1"/>
                </a:solidFill>
                <a:latin typeface="Flanders Art Sans"/>
              </a:defRPr>
            </a:lvl9pPr>
          </a:lstStyle>
          <a:p>
            <a:pPr algn="ctr" eaLnBrk="1" hangingPunct="1">
              <a:lnSpc>
                <a:spcPts val="11200"/>
              </a:lnSpc>
              <a:spcBef>
                <a:spcPct val="0"/>
              </a:spcBef>
              <a:buSzTx/>
              <a:buFontTx/>
              <a:buNone/>
            </a:pPr>
            <a:r>
              <a:rPr lang="nl-BE" altLang="nl-BE" sz="4600">
                <a:ea typeface="FlandersArtSans-Bold" panose="00000800000000000000" pitchFamily="2" charset="0"/>
                <a:cs typeface="FlandersArtSans-Bold" panose="00000800000000000000" pitchFamily="2" charset="0"/>
              </a:rPr>
              <a:t>Plan van aanpak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EC477F-1CC2-5799-7976-0B47310E7A05}"/>
              </a:ext>
            </a:extLst>
          </p:cNvPr>
          <p:cNvSpPr>
            <a:spLocks noGrp="1"/>
          </p:cNvSpPr>
          <p:nvPr>
            <p:ph type="title"/>
          </p:nvPr>
        </p:nvSpPr>
        <p:spPr>
          <a:xfrm>
            <a:off x="586378" y="503761"/>
            <a:ext cx="7967662" cy="1116012"/>
          </a:xfrm>
        </p:spPr>
        <p:txBody>
          <a:bodyPr rtlCol="0">
            <a:normAutofit/>
          </a:bodyPr>
          <a:lstStyle/>
          <a:p>
            <a:pPr defTabSz="1219170" eaLnBrk="1" fontAlgn="auto" hangingPunct="1">
              <a:spcBef>
                <a:spcPts val="0"/>
              </a:spcBef>
              <a:spcAft>
                <a:spcPts val="0"/>
              </a:spcAft>
              <a:defRPr/>
            </a:pPr>
            <a:r>
              <a:rPr lang="nl-BE" sz="3333" dirty="0">
                <a:ea typeface="+mj-ea"/>
              </a:rPr>
              <a:t>Casusregie en uitvoering</a:t>
            </a:r>
          </a:p>
        </p:txBody>
      </p:sp>
      <p:sp>
        <p:nvSpPr>
          <p:cNvPr id="64515" name="Tijdelijke aanduiding voor inhoud 1">
            <a:extLst>
              <a:ext uri="{FF2B5EF4-FFF2-40B4-BE49-F238E27FC236}">
                <a16:creationId xmlns:a16="http://schemas.microsoft.com/office/drawing/2014/main" id="{F532F391-8C62-93C2-F663-A15F52FF21FF}"/>
              </a:ext>
            </a:extLst>
          </p:cNvPr>
          <p:cNvSpPr>
            <a:spLocks noGrp="1" noChangeArrowheads="1"/>
          </p:cNvSpPr>
          <p:nvPr>
            <p:ph sz="half" idx="1"/>
          </p:nvPr>
        </p:nvSpPr>
        <p:spPr>
          <a:xfrm>
            <a:off x="586378" y="2024586"/>
            <a:ext cx="7967662" cy="3671887"/>
          </a:xfrm>
        </p:spPr>
        <p:txBody>
          <a:bodyPr/>
          <a:lstStyle/>
          <a:p>
            <a:pPr eaLnBrk="1" hangingPunct="1"/>
            <a:r>
              <a:rPr lang="en-US" altLang="nl-BE" sz="2200" b="0" dirty="0" err="1"/>
              <a:t>Afstemmen</a:t>
            </a:r>
            <a:r>
              <a:rPr lang="en-US" altLang="nl-BE" sz="2200" b="0" dirty="0"/>
              <a:t> plan van </a:t>
            </a:r>
            <a:r>
              <a:rPr lang="en-US" altLang="nl-BE" sz="2200" b="0" dirty="0" err="1"/>
              <a:t>aanpak</a:t>
            </a:r>
            <a:r>
              <a:rPr lang="en-US" altLang="nl-BE" sz="2200" b="0" dirty="0"/>
              <a:t> met alle </a:t>
            </a:r>
            <a:r>
              <a:rPr lang="en-US" altLang="nl-BE" sz="2200" b="0" dirty="0" err="1"/>
              <a:t>uitvoerende</a:t>
            </a:r>
            <a:r>
              <a:rPr lang="en-US" altLang="nl-BE" sz="2200" b="0" dirty="0"/>
              <a:t> partners</a:t>
            </a:r>
          </a:p>
          <a:p>
            <a:pPr eaLnBrk="1" hangingPunct="1">
              <a:buFontTx/>
              <a:buNone/>
            </a:pPr>
            <a:r>
              <a:rPr lang="en-US" altLang="nl-BE" sz="2200" b="0" dirty="0"/>
              <a:t>    </a:t>
            </a:r>
            <a:r>
              <a:rPr lang="en-US" altLang="nl-BE" sz="2200" b="0" dirty="0" err="1"/>
              <a:t>en</a:t>
            </a:r>
            <a:r>
              <a:rPr lang="en-US" altLang="nl-BE" sz="2200" b="0" dirty="0"/>
              <a:t> het </a:t>
            </a:r>
            <a:r>
              <a:rPr lang="en-US" altLang="nl-BE" sz="2200" b="0" dirty="0" err="1"/>
              <a:t>cliëntsysteem</a:t>
            </a:r>
            <a:endParaRPr lang="en-US" altLang="nl-BE" sz="2200" b="0" dirty="0"/>
          </a:p>
          <a:p>
            <a:pPr eaLnBrk="1" hangingPunct="1"/>
            <a:r>
              <a:rPr lang="en-US" altLang="nl-BE" sz="2200" b="0" dirty="0" err="1"/>
              <a:t>Coördineren</a:t>
            </a:r>
            <a:r>
              <a:rPr lang="en-US" altLang="nl-BE" sz="2200" b="0" dirty="0"/>
              <a:t> van </a:t>
            </a:r>
            <a:r>
              <a:rPr lang="en-US" altLang="nl-BE" sz="2200" b="0" dirty="0" err="1"/>
              <a:t>actie</a:t>
            </a:r>
            <a:r>
              <a:rPr lang="en-US" altLang="nl-BE" sz="2200" b="0" dirty="0"/>
              <a:t> die door de </a:t>
            </a:r>
            <a:r>
              <a:rPr lang="en-US" altLang="nl-BE" sz="2200" b="0" dirty="0" err="1"/>
              <a:t>betrokken</a:t>
            </a:r>
            <a:r>
              <a:rPr lang="en-US" altLang="nl-BE" sz="2200" b="0" dirty="0"/>
              <a:t> </a:t>
            </a:r>
            <a:r>
              <a:rPr lang="en-US" altLang="nl-BE" sz="2200" b="0" dirty="0" err="1"/>
              <a:t>diensten</a:t>
            </a:r>
            <a:r>
              <a:rPr lang="en-US" altLang="nl-BE" sz="2200" b="0" dirty="0"/>
              <a:t> </a:t>
            </a:r>
            <a:r>
              <a:rPr lang="en-US" altLang="nl-BE" sz="2200" b="0" dirty="0" err="1"/>
              <a:t>worden</a:t>
            </a:r>
            <a:r>
              <a:rPr lang="en-US" altLang="nl-BE" sz="2200" b="0" dirty="0"/>
              <a:t>    </a:t>
            </a:r>
          </a:p>
          <a:p>
            <a:pPr eaLnBrk="1" hangingPunct="1">
              <a:buNone/>
            </a:pPr>
            <a:r>
              <a:rPr lang="en-US" altLang="nl-BE" sz="2200" b="0" dirty="0"/>
              <a:t>    </a:t>
            </a:r>
            <a:r>
              <a:rPr lang="en-US" altLang="nl-BE" sz="2200" b="0" dirty="0" err="1"/>
              <a:t>uitgevoerd</a:t>
            </a:r>
            <a:r>
              <a:rPr lang="en-US" altLang="nl-BE" sz="2200" b="0" dirty="0"/>
              <a:t> met het </a:t>
            </a:r>
            <a:r>
              <a:rPr lang="en-US" altLang="nl-BE" sz="2200" b="0" dirty="0" err="1"/>
              <a:t>cliëntsysteem</a:t>
            </a:r>
            <a:endParaRPr lang="en-US" altLang="nl-BE" sz="2200" b="0" dirty="0"/>
          </a:p>
          <a:p>
            <a:pPr eaLnBrk="1" hangingPunct="1"/>
            <a:r>
              <a:rPr lang="en-US" altLang="nl-BE" sz="2200" b="0" dirty="0" err="1"/>
              <a:t>Casusregisseur</a:t>
            </a:r>
            <a:r>
              <a:rPr lang="en-US" altLang="nl-BE" sz="2200" b="0" dirty="0"/>
              <a:t> </a:t>
            </a:r>
            <a:r>
              <a:rPr lang="en-US" altLang="nl-BE" sz="2200" b="0" dirty="0" err="1"/>
              <a:t>bewaart</a:t>
            </a:r>
            <a:r>
              <a:rPr lang="en-US" altLang="nl-BE" sz="2200" b="0" dirty="0"/>
              <a:t> het </a:t>
            </a:r>
            <a:r>
              <a:rPr lang="en-US" altLang="nl-BE" sz="2200" b="0" dirty="0" err="1"/>
              <a:t>helikopterperspectief</a:t>
            </a:r>
            <a:r>
              <a:rPr lang="en-US" altLang="nl-BE" sz="2200" b="0" dirty="0"/>
              <a:t> : </a:t>
            </a:r>
            <a:r>
              <a:rPr lang="en-US" altLang="nl-BE" sz="2200" b="0" dirty="0" err="1"/>
              <a:t>behoudt</a:t>
            </a:r>
            <a:endParaRPr lang="en-US" altLang="nl-BE" sz="2200" b="0" dirty="0"/>
          </a:p>
          <a:p>
            <a:pPr eaLnBrk="1" hangingPunct="1">
              <a:buFontTx/>
              <a:buNone/>
            </a:pPr>
            <a:r>
              <a:rPr lang="en-US" altLang="nl-BE" sz="2200" b="0" dirty="0"/>
              <a:t>   </a:t>
            </a:r>
            <a:r>
              <a:rPr lang="en-US" altLang="nl-BE" sz="2200" b="0" dirty="0" err="1"/>
              <a:t>overzicht</a:t>
            </a:r>
            <a:r>
              <a:rPr lang="en-US" altLang="nl-BE" sz="2200" b="0" dirty="0"/>
              <a:t> over de  </a:t>
            </a:r>
            <a:r>
              <a:rPr lang="en-US" altLang="nl-BE" sz="2200" b="0" dirty="0" err="1"/>
              <a:t>gehele</a:t>
            </a:r>
            <a:r>
              <a:rPr lang="en-US" altLang="nl-BE" sz="2200" b="0" dirty="0"/>
              <a:t> </a:t>
            </a:r>
            <a:r>
              <a:rPr lang="en-US" altLang="nl-BE" sz="2200" b="0" dirty="0" err="1"/>
              <a:t>situatie</a:t>
            </a:r>
            <a:r>
              <a:rPr lang="en-US" altLang="nl-BE" sz="2200" b="0" dirty="0"/>
              <a:t>. </a:t>
            </a:r>
            <a:r>
              <a:rPr lang="en-US" altLang="nl-BE" sz="2200" b="0" dirty="0" err="1"/>
              <a:t>Bewaken</a:t>
            </a:r>
            <a:r>
              <a:rPr lang="en-US" altLang="nl-BE" sz="2200" b="0" dirty="0"/>
              <a:t> van alle </a:t>
            </a:r>
            <a:r>
              <a:rPr lang="en-US" altLang="nl-BE" sz="2200" b="0" dirty="0" err="1"/>
              <a:t>gemaakte</a:t>
            </a:r>
            <a:endParaRPr lang="en-US" altLang="nl-BE" sz="2200" b="0" dirty="0"/>
          </a:p>
          <a:p>
            <a:pPr eaLnBrk="1" hangingPunct="1">
              <a:buFontTx/>
              <a:buNone/>
            </a:pPr>
            <a:r>
              <a:rPr lang="en-US" altLang="nl-BE" sz="2200" b="0" dirty="0"/>
              <a:t>   </a:t>
            </a:r>
            <a:r>
              <a:rPr lang="en-US" altLang="nl-BE" sz="2200" b="0" dirty="0" err="1"/>
              <a:t>afspraken</a:t>
            </a:r>
            <a:r>
              <a:rPr lang="en-US" altLang="nl-BE" sz="2200" b="0" dirty="0"/>
              <a:t> </a:t>
            </a:r>
            <a:r>
              <a:rPr lang="en-US" altLang="nl-BE" sz="2200" b="0" dirty="0" err="1"/>
              <a:t>en</a:t>
            </a:r>
            <a:r>
              <a:rPr lang="en-US" altLang="nl-BE" sz="2200" b="0" dirty="0"/>
              <a:t> </a:t>
            </a:r>
            <a:r>
              <a:rPr lang="en-US" altLang="nl-BE" sz="2200" b="0" dirty="0" err="1"/>
              <a:t>afstemmen</a:t>
            </a:r>
            <a:r>
              <a:rPr lang="en-US" altLang="nl-BE" sz="2200" b="0" dirty="0"/>
              <a:t>.   </a:t>
            </a:r>
          </a:p>
          <a:p>
            <a:pPr eaLnBrk="1" hangingPunct="1"/>
            <a:r>
              <a:rPr lang="en-US" altLang="nl-BE" sz="2200" b="0" dirty="0" err="1"/>
              <a:t>Aanspreekpunt</a:t>
            </a:r>
            <a:r>
              <a:rPr lang="en-US" altLang="nl-BE" sz="2200" b="0" dirty="0"/>
              <a:t> </a:t>
            </a:r>
            <a:r>
              <a:rPr lang="en-US" altLang="nl-BE" sz="2200" b="0" dirty="0" err="1"/>
              <a:t>voor</a:t>
            </a:r>
            <a:r>
              <a:rPr lang="en-US" altLang="nl-BE" sz="2200" b="0" dirty="0"/>
              <a:t> </a:t>
            </a:r>
            <a:r>
              <a:rPr lang="en-US" altLang="nl-BE" sz="2200" b="0" dirty="0" err="1"/>
              <a:t>cliëntsysteem</a:t>
            </a:r>
            <a:r>
              <a:rPr lang="en-US" altLang="nl-BE" sz="2200" b="0" dirty="0"/>
              <a:t> </a:t>
            </a:r>
            <a:r>
              <a:rPr lang="en-US" altLang="nl-BE" sz="2200" b="0" dirty="0" err="1"/>
              <a:t>en</a:t>
            </a:r>
            <a:r>
              <a:rPr lang="en-US" altLang="nl-BE" sz="2200" b="0" dirty="0"/>
              <a:t> </a:t>
            </a:r>
            <a:r>
              <a:rPr lang="en-US" altLang="nl-BE" sz="2200" b="0" dirty="0" err="1"/>
              <a:t>betrokken</a:t>
            </a:r>
            <a:r>
              <a:rPr lang="en-US" altLang="nl-BE" sz="2200" b="0" dirty="0"/>
              <a:t> </a:t>
            </a:r>
            <a:r>
              <a:rPr lang="en-US" altLang="nl-BE" sz="2200" b="0" dirty="0" err="1"/>
              <a:t>organisaties</a:t>
            </a:r>
            <a:endParaRPr lang="en-US" altLang="nl-BE" sz="2200" b="0" dirty="0"/>
          </a:p>
          <a:p>
            <a:pPr eaLnBrk="1" hangingPunct="1"/>
            <a:r>
              <a:rPr lang="en-US" altLang="nl-BE" sz="2200" b="0" dirty="0" err="1"/>
              <a:t>Cliënten</a:t>
            </a:r>
            <a:r>
              <a:rPr lang="en-US" altLang="nl-BE" sz="2200" b="0" dirty="0"/>
              <a:t> </a:t>
            </a:r>
            <a:r>
              <a:rPr lang="en-US" altLang="nl-BE" sz="2200" b="0" dirty="0" err="1"/>
              <a:t>toeleiden</a:t>
            </a:r>
            <a:r>
              <a:rPr lang="en-US" altLang="nl-BE" sz="2200" b="0" dirty="0"/>
              <a:t> </a:t>
            </a:r>
            <a:r>
              <a:rPr lang="en-US" altLang="nl-BE" sz="2200" b="0" dirty="0" err="1"/>
              <a:t>naar</a:t>
            </a:r>
            <a:r>
              <a:rPr lang="en-US" altLang="nl-BE" sz="2200" b="0" dirty="0"/>
              <a:t> </a:t>
            </a:r>
            <a:r>
              <a:rPr lang="en-US" altLang="nl-BE" sz="2200" b="0" dirty="0" err="1"/>
              <a:t>hulp</a:t>
            </a:r>
            <a:r>
              <a:rPr lang="en-US" altLang="nl-BE" sz="2200" b="0" dirty="0"/>
              <a:t> - </a:t>
            </a:r>
            <a:r>
              <a:rPr lang="en-US" altLang="nl-BE" sz="2200" b="0" dirty="0" err="1"/>
              <a:t>aanmoedigen</a:t>
            </a:r>
            <a:r>
              <a:rPr lang="en-US" altLang="nl-BE" sz="2200" b="0" dirty="0"/>
              <a:t> - </a:t>
            </a:r>
            <a:r>
              <a:rPr lang="en-US" altLang="nl-BE" sz="2200" b="0" dirty="0" err="1"/>
              <a:t>opvolgen</a:t>
            </a:r>
            <a:endParaRPr lang="en-US" altLang="nl-BE" sz="2200" b="0" dirty="0"/>
          </a:p>
          <a:p>
            <a:pPr eaLnBrk="1" hangingPunct="1"/>
            <a:r>
              <a:rPr lang="en-US" altLang="nl-BE" sz="2200" b="0" dirty="0" err="1"/>
              <a:t>Zorgoverleg</a:t>
            </a:r>
            <a:r>
              <a:rPr lang="en-US" altLang="nl-BE" sz="2200" b="0" dirty="0"/>
              <a:t> </a:t>
            </a:r>
            <a:r>
              <a:rPr lang="en-US" altLang="nl-BE" sz="2200" b="0" dirty="0" err="1"/>
              <a:t>indien</a:t>
            </a:r>
            <a:r>
              <a:rPr lang="en-US" altLang="nl-BE" sz="2200" b="0" dirty="0"/>
              <a:t> </a:t>
            </a:r>
            <a:r>
              <a:rPr lang="en-US" altLang="nl-BE" sz="2200" b="0" dirty="0" err="1"/>
              <a:t>nood</a:t>
            </a:r>
            <a:r>
              <a:rPr lang="en-US" altLang="nl-BE" sz="2200" b="0" dirty="0"/>
              <a:t> </a:t>
            </a:r>
            <a:r>
              <a:rPr lang="en-US" altLang="nl-BE" sz="2200" b="0" dirty="0" err="1"/>
              <a:t>aan</a:t>
            </a:r>
            <a:r>
              <a:rPr lang="en-US" altLang="nl-BE" sz="2200" b="0" dirty="0"/>
              <a:t> </a:t>
            </a:r>
            <a:r>
              <a:rPr lang="en-US" altLang="nl-BE" sz="2200" b="0" dirty="0" err="1"/>
              <a:t>afstemming</a:t>
            </a:r>
            <a:endParaRPr lang="en-US" altLang="nl-BE" sz="2200" b="0" dirty="0"/>
          </a:p>
          <a:p>
            <a:pPr eaLnBrk="1" hangingPunct="1"/>
            <a:r>
              <a:rPr lang="en-US" altLang="nl-BE" sz="2200" b="0" dirty="0" err="1"/>
              <a:t>Infodeling</a:t>
            </a:r>
            <a:r>
              <a:rPr lang="en-US" altLang="nl-BE" sz="2200" b="0" dirty="0"/>
              <a:t> via </a:t>
            </a:r>
            <a:r>
              <a:rPr lang="en-US" altLang="nl-BE" sz="2200" b="0" dirty="0" err="1"/>
              <a:t>expertentafel</a:t>
            </a:r>
            <a:endParaRPr lang="en-US" altLang="nl-BE" sz="2200" b="0" dirty="0"/>
          </a:p>
          <a:p>
            <a:pPr eaLnBrk="1" hangingPunct="1"/>
            <a:endParaRPr lang="nl-BE" altLang="nl-BE" sz="2200" dirty="0"/>
          </a:p>
        </p:txBody>
      </p:sp>
      <p:pic>
        <p:nvPicPr>
          <p:cNvPr id="64516" name="Tijdelijke aanduiding voor afbeelding 4">
            <a:extLst>
              <a:ext uri="{FF2B5EF4-FFF2-40B4-BE49-F238E27FC236}">
                <a16:creationId xmlns:a16="http://schemas.microsoft.com/office/drawing/2014/main" id="{BD29285C-CF2E-338B-5AC0-E64C7242A76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32587" r="-5" b="-5"/>
          <a:stretch>
            <a:fillRect/>
          </a:stretch>
        </p:blipFill>
        <p:spPr>
          <a:xfrm>
            <a:off x="8759825" y="720725"/>
            <a:ext cx="2687638" cy="54229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A6571E-70B9-7D99-C12E-F27BD6352753}"/>
              </a:ext>
            </a:extLst>
          </p:cNvPr>
          <p:cNvSpPr>
            <a:spLocks noGrp="1"/>
          </p:cNvSpPr>
          <p:nvPr>
            <p:ph type="title"/>
          </p:nvPr>
        </p:nvSpPr>
        <p:spPr>
          <a:xfrm>
            <a:off x="642938" y="1163638"/>
            <a:ext cx="7967662" cy="1116012"/>
          </a:xfrm>
        </p:spPr>
        <p:txBody>
          <a:bodyPr rtlCol="0">
            <a:normAutofit/>
          </a:bodyPr>
          <a:lstStyle/>
          <a:p>
            <a:pPr defTabSz="1219170" eaLnBrk="1" fontAlgn="auto" hangingPunct="1">
              <a:spcBef>
                <a:spcPts val="0"/>
              </a:spcBef>
              <a:spcAft>
                <a:spcPts val="0"/>
              </a:spcAft>
              <a:defRPr/>
            </a:pPr>
            <a:r>
              <a:rPr lang="nl-BE" sz="3333" dirty="0">
                <a:ea typeface="+mj-ea"/>
              </a:rPr>
              <a:t>Afronden en afsluiten voorbeeldcasus</a:t>
            </a:r>
          </a:p>
        </p:txBody>
      </p:sp>
      <p:sp>
        <p:nvSpPr>
          <p:cNvPr id="2" name="Tijdelijke aanduiding voor inhoud 1">
            <a:extLst>
              <a:ext uri="{FF2B5EF4-FFF2-40B4-BE49-F238E27FC236}">
                <a16:creationId xmlns:a16="http://schemas.microsoft.com/office/drawing/2014/main" id="{FEEDB2FC-7AAF-B73D-2274-D6AC49E37377}"/>
              </a:ext>
            </a:extLst>
          </p:cNvPr>
          <p:cNvSpPr>
            <a:spLocks noGrp="1"/>
          </p:cNvSpPr>
          <p:nvPr>
            <p:ph sz="half" idx="1"/>
          </p:nvPr>
        </p:nvSpPr>
        <p:spPr>
          <a:xfrm>
            <a:off x="642938" y="2684463"/>
            <a:ext cx="7967662" cy="3671887"/>
          </a:xfrm>
        </p:spPr>
        <p:txBody>
          <a:bodyPr rtlCol="0">
            <a:normAutofit/>
          </a:bodyPr>
          <a:lstStyle/>
          <a:p>
            <a:pPr marL="342900" indent="-342900" defTabSz="1219170" eaLnBrk="1" fontAlgn="auto" hangingPunct="1">
              <a:spcAft>
                <a:spcPts val="0"/>
              </a:spcAft>
              <a:buFont typeface="Wingdings" panose="05000000000000000000" pitchFamily="2" charset="2"/>
              <a:buChar char="ü"/>
              <a:defRPr/>
            </a:pPr>
            <a:r>
              <a:rPr lang="en-US" b="0" dirty="0"/>
              <a:t>Koppel is </a:t>
            </a:r>
            <a:r>
              <a:rPr lang="en-US" b="0" dirty="0" err="1"/>
              <a:t>gescheiden</a:t>
            </a:r>
            <a:r>
              <a:rPr lang="en-US" b="0" dirty="0"/>
              <a:t> </a:t>
            </a:r>
            <a:r>
              <a:rPr lang="en-US" b="0" dirty="0" err="1"/>
              <a:t>waardoor</a:t>
            </a:r>
            <a:r>
              <a:rPr lang="en-US" b="0" dirty="0"/>
              <a:t> IFG </a:t>
            </a:r>
            <a:r>
              <a:rPr lang="en-US" b="0" dirty="0" err="1"/>
              <a:t>gestopt</a:t>
            </a:r>
            <a:r>
              <a:rPr lang="en-US" b="0" dirty="0"/>
              <a:t> is </a:t>
            </a:r>
          </a:p>
          <a:p>
            <a:pPr defTabSz="1219170" eaLnBrk="1" fontAlgn="auto" hangingPunct="1">
              <a:spcAft>
                <a:spcPts val="0"/>
              </a:spcAft>
              <a:defRPr/>
            </a:pPr>
            <a:endParaRPr lang="en-US" b="0" dirty="0"/>
          </a:p>
          <a:p>
            <a:pPr marL="342900" indent="-342900" defTabSz="1219170" eaLnBrk="1" fontAlgn="auto" hangingPunct="1">
              <a:spcAft>
                <a:spcPts val="0"/>
              </a:spcAft>
              <a:buFont typeface="Wingdings" panose="05000000000000000000" pitchFamily="2" charset="2"/>
              <a:buChar char="ü"/>
              <a:defRPr/>
            </a:pPr>
            <a:r>
              <a:rPr lang="en-US" b="0" dirty="0"/>
              <a:t>Man </a:t>
            </a:r>
            <a:r>
              <a:rPr lang="en-US" b="0" dirty="0" err="1"/>
              <a:t>en</a:t>
            </a:r>
            <a:r>
              <a:rPr lang="en-US" b="0" dirty="0"/>
              <a:t> vrouw </a:t>
            </a:r>
            <a:r>
              <a:rPr lang="en-US" b="0" dirty="0" err="1"/>
              <a:t>zetten</a:t>
            </a:r>
            <a:r>
              <a:rPr lang="en-US" b="0" dirty="0"/>
              <a:t> </a:t>
            </a:r>
            <a:r>
              <a:rPr lang="en-US" b="0" dirty="0" err="1"/>
              <a:t>hulp</a:t>
            </a:r>
            <a:r>
              <a:rPr lang="en-US" b="0" dirty="0"/>
              <a:t> </a:t>
            </a:r>
            <a:r>
              <a:rPr lang="en-US" b="0" dirty="0" err="1"/>
              <a:t>verder</a:t>
            </a:r>
            <a:endParaRPr lang="en-US" b="0" dirty="0"/>
          </a:p>
          <a:p>
            <a:pPr defTabSz="1219170" eaLnBrk="1" fontAlgn="auto" hangingPunct="1">
              <a:spcAft>
                <a:spcPts val="0"/>
              </a:spcAft>
              <a:defRPr/>
            </a:pPr>
            <a:endParaRPr lang="en-US" b="0" dirty="0"/>
          </a:p>
          <a:p>
            <a:pPr marL="342900" indent="-342900" defTabSz="1219170" eaLnBrk="1" fontAlgn="auto" hangingPunct="1">
              <a:spcAft>
                <a:spcPts val="0"/>
              </a:spcAft>
              <a:buFont typeface="Wingdings" panose="05000000000000000000" pitchFamily="2" charset="2"/>
              <a:buChar char="ü"/>
              <a:defRPr/>
            </a:pPr>
            <a:r>
              <a:rPr lang="en-US" b="0" dirty="0" err="1"/>
              <a:t>Kinderen</a:t>
            </a:r>
            <a:r>
              <a:rPr lang="en-US" b="0" dirty="0"/>
              <a:t> </a:t>
            </a:r>
            <a:r>
              <a:rPr lang="en-US" b="0" dirty="0" err="1"/>
              <a:t>verder</a:t>
            </a:r>
            <a:r>
              <a:rPr lang="en-US" b="0" dirty="0"/>
              <a:t> </a:t>
            </a:r>
            <a:r>
              <a:rPr lang="en-US" b="0" dirty="0" err="1"/>
              <a:t>opgevolgd</a:t>
            </a:r>
            <a:r>
              <a:rPr lang="en-US" b="0" dirty="0"/>
              <a:t> door OCJ </a:t>
            </a:r>
          </a:p>
          <a:p>
            <a:pPr defTabSz="1219170" eaLnBrk="1" fontAlgn="auto" hangingPunct="1">
              <a:spcAft>
                <a:spcPts val="0"/>
              </a:spcAft>
              <a:defRPr/>
            </a:pPr>
            <a:endParaRPr lang="en-US" b="0" dirty="0"/>
          </a:p>
          <a:p>
            <a:pPr marL="342900" indent="-342900" defTabSz="1219170" eaLnBrk="1" fontAlgn="auto" hangingPunct="1">
              <a:spcAft>
                <a:spcPts val="0"/>
              </a:spcAft>
              <a:buFont typeface="Wingdings" panose="05000000000000000000" pitchFamily="2" charset="2"/>
              <a:buChar char="ü"/>
              <a:defRPr/>
            </a:pPr>
            <a:r>
              <a:rPr lang="en-US" b="0" dirty="0"/>
              <a:t>Man </a:t>
            </a:r>
            <a:r>
              <a:rPr lang="en-US" b="0" dirty="0" err="1"/>
              <a:t>en</a:t>
            </a:r>
            <a:r>
              <a:rPr lang="en-US" b="0" dirty="0"/>
              <a:t> vrouw: </a:t>
            </a:r>
            <a:r>
              <a:rPr lang="en-US" b="0" dirty="0" err="1"/>
              <a:t>probatievoorwaarden</a:t>
            </a:r>
            <a:r>
              <a:rPr lang="en-US" b="0" dirty="0"/>
              <a:t> &gt; </a:t>
            </a:r>
            <a:r>
              <a:rPr lang="en-US" b="0" dirty="0" err="1"/>
              <a:t>verplichte</a:t>
            </a:r>
            <a:r>
              <a:rPr lang="en-US" b="0" dirty="0"/>
              <a:t> </a:t>
            </a:r>
            <a:r>
              <a:rPr lang="en-US" b="0" dirty="0" err="1"/>
              <a:t>begeleiding</a:t>
            </a:r>
            <a:r>
              <a:rPr lang="en-US" b="0" dirty="0"/>
              <a:t> </a:t>
            </a:r>
            <a:r>
              <a:rPr lang="en-US" b="0" dirty="0" err="1"/>
              <a:t>voor</a:t>
            </a:r>
            <a:r>
              <a:rPr lang="en-US" b="0" dirty="0"/>
              <a:t> </a:t>
            </a:r>
            <a:r>
              <a:rPr lang="en-US" b="0" dirty="0" err="1"/>
              <a:t>o.a.</a:t>
            </a:r>
            <a:r>
              <a:rPr lang="en-US" b="0" dirty="0"/>
              <a:t> </a:t>
            </a:r>
            <a:r>
              <a:rPr lang="en-US" b="0" dirty="0" err="1"/>
              <a:t>middelenproblematiek</a:t>
            </a:r>
            <a:r>
              <a:rPr lang="en-US" b="0" dirty="0"/>
              <a:t>. </a:t>
            </a:r>
            <a:r>
              <a:rPr lang="en-US" b="0" dirty="0" err="1"/>
              <a:t>Wordt</a:t>
            </a:r>
            <a:r>
              <a:rPr lang="en-US" b="0" dirty="0"/>
              <a:t> </a:t>
            </a:r>
            <a:r>
              <a:rPr lang="en-US" b="0" dirty="0" err="1"/>
              <a:t>opgevolgd</a:t>
            </a:r>
            <a:r>
              <a:rPr lang="en-US" b="0" dirty="0"/>
              <a:t> door de </a:t>
            </a:r>
            <a:r>
              <a:rPr lang="en-US" b="0" dirty="0" err="1"/>
              <a:t>justitie-assistent</a:t>
            </a:r>
            <a:r>
              <a:rPr lang="en-US" b="0" dirty="0"/>
              <a:t> </a:t>
            </a:r>
          </a:p>
          <a:p>
            <a:pPr defTabSz="1219170" eaLnBrk="1" fontAlgn="auto" hangingPunct="1">
              <a:spcAft>
                <a:spcPts val="0"/>
              </a:spcAft>
              <a:defRPr/>
            </a:pPr>
            <a:endParaRPr lang="nl-BE" dirty="0"/>
          </a:p>
        </p:txBody>
      </p:sp>
      <p:pic>
        <p:nvPicPr>
          <p:cNvPr id="66564" name="Picture 2" descr="Afbeeldingsresultaten voor afbeelding afvinken">
            <a:extLst>
              <a:ext uri="{FF2B5EF4-FFF2-40B4-BE49-F238E27FC236}">
                <a16:creationId xmlns:a16="http://schemas.microsoft.com/office/drawing/2014/main" id="{9887E54A-0E42-7ED7-5878-DB7B406BE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825" y="2316163"/>
            <a:ext cx="26876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3">
            <a:extLst>
              <a:ext uri="{FF2B5EF4-FFF2-40B4-BE49-F238E27FC236}">
                <a16:creationId xmlns:a16="http://schemas.microsoft.com/office/drawing/2014/main" id="{0D893B43-D2E8-BC60-0E46-357A8217D27F}"/>
              </a:ext>
            </a:extLst>
          </p:cNvPr>
          <p:cNvSpPr>
            <a:spLocks noGrp="1" noChangeArrowheads="1"/>
          </p:cNvSpPr>
          <p:nvPr>
            <p:ph type="ctrTitle"/>
          </p:nvPr>
        </p:nvSpPr>
        <p:spPr>
          <a:xfrm>
            <a:off x="384175" y="-11113"/>
            <a:ext cx="8278813" cy="4906963"/>
          </a:xfrm>
        </p:spPr>
        <p:txBody>
          <a:bodyPr/>
          <a:lstStyle/>
          <a:p>
            <a:pPr eaLnBrk="1" hangingPunct="1"/>
            <a:r>
              <a:rPr lang="nl-BE" altLang="nl-BE" sz="9900">
                <a:ea typeface="FlandersArtSans-Bold" panose="00000800000000000000" pitchFamily="2" charset="0"/>
              </a:rPr>
              <a:t>Voorbeeldcasus</a:t>
            </a:r>
          </a:p>
        </p:txBody>
      </p:sp>
      <p:sp>
        <p:nvSpPr>
          <p:cNvPr id="9" name="Subtitle 2">
            <a:extLst>
              <a:ext uri="{FF2B5EF4-FFF2-40B4-BE49-F238E27FC236}">
                <a16:creationId xmlns:a16="http://schemas.microsoft.com/office/drawing/2014/main" id="{B6E6EA67-3CE4-A73F-7113-AFCA603DF624}"/>
              </a:ext>
            </a:extLst>
          </p:cNvPr>
          <p:cNvSpPr>
            <a:spLocks noGrp="1"/>
          </p:cNvSpPr>
          <p:nvPr>
            <p:ph type="subTitle" idx="1"/>
          </p:nvPr>
        </p:nvSpPr>
        <p:spPr>
          <a:xfrm>
            <a:off x="384175" y="4906963"/>
            <a:ext cx="5083175" cy="1590675"/>
          </a:xfrm>
        </p:spPr>
        <p:txBody>
          <a:bodyPr rtlCol="0">
            <a:noAutofit/>
          </a:bodyPr>
          <a:lstStyle/>
          <a:p>
            <a:pPr defTabSz="1219170" eaLnBrk="1" fontAlgn="auto" hangingPunct="1">
              <a:spcAft>
                <a:spcPts val="0"/>
              </a:spcAft>
              <a:defRPr/>
            </a:pPr>
            <a:r>
              <a:rPr lang="en-US" dirty="0"/>
              <a:t>Spoor 2 </a:t>
            </a:r>
          </a:p>
        </p:txBody>
      </p:sp>
      <p:sp>
        <p:nvSpPr>
          <p:cNvPr id="11" name="Picture Placeholder 3">
            <a:extLst>
              <a:ext uri="{FF2B5EF4-FFF2-40B4-BE49-F238E27FC236}">
                <a16:creationId xmlns:a16="http://schemas.microsoft.com/office/drawing/2014/main" id="{6ED26F28-704C-18B1-049B-95A5E081FF5C}"/>
              </a:ext>
            </a:extLst>
          </p:cNvPr>
          <p:cNvSpPr>
            <a:spLocks noGrp="1"/>
          </p:cNvSpPr>
          <p:nvPr>
            <p:ph type="pic" sz="quarter" idx="10"/>
          </p:nvPr>
        </p:nvSpPr>
        <p:spPr>
          <a:xfrm>
            <a:off x="3695700" y="-23813"/>
            <a:ext cx="8496300" cy="6881813"/>
          </a:xfrm>
        </p:spPr>
        <p:txBody>
          <a:bodyPr/>
          <a:lstStyle/>
          <a:p>
            <a:pPr defTabSz="1219170" eaLnBrk="1" fontAlgn="auto" hangingPunct="1">
              <a:spcAft>
                <a:spcPts val="0"/>
              </a:spcAft>
              <a:defRPr/>
            </a:pPr>
            <a:endParaRPr lang="nl-BE" sz="1867"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2893DC3-F36B-FA45-A972-65DB3ED73337}"/>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D225B7BC-F464-9334-B945-703C5F0CD9FD}"/>
              </a:ext>
            </a:extLst>
          </p:cNvPr>
          <p:cNvSpPr>
            <a:spLocks noGrp="1" noChangeArrowheads="1"/>
          </p:cNvSpPr>
          <p:nvPr>
            <p:ph type="title"/>
          </p:nvPr>
        </p:nvSpPr>
        <p:spPr>
          <a:xfrm>
            <a:off x="7329488" y="117475"/>
            <a:ext cx="9725025" cy="628650"/>
          </a:xfrm>
        </p:spPr>
        <p:txBody>
          <a:bodyPr/>
          <a:lstStyle/>
          <a:p>
            <a:pPr eaLnBrk="1" hangingPunct="1"/>
            <a:r>
              <a:rPr lang="nl-BE" altLang="nl-BE" sz="4000">
                <a:ea typeface="FlandersArtSans-Bold" panose="00000800000000000000" pitchFamily="2" charset="0"/>
              </a:rPr>
              <a:t>Situatie gezinssysteem</a:t>
            </a:r>
          </a:p>
        </p:txBody>
      </p:sp>
      <p:pic>
        <p:nvPicPr>
          <p:cNvPr id="71683" name="Tijdelijke aanduiding voor inhoud 4">
            <a:extLst>
              <a:ext uri="{FF2B5EF4-FFF2-40B4-BE49-F238E27FC236}">
                <a16:creationId xmlns:a16="http://schemas.microsoft.com/office/drawing/2014/main" id="{63D80EF7-6ACC-F78D-9DAC-4078F8B74B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22550" y="1739900"/>
            <a:ext cx="6337300" cy="371157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BE050A6-19B4-B8AC-59ED-D9918F9E4ACE}"/>
              </a:ext>
            </a:extLst>
          </p:cNvPr>
          <p:cNvSpPr>
            <a:spLocks noGrp="1"/>
          </p:cNvSpPr>
          <p:nvPr>
            <p:ph type="title"/>
          </p:nvPr>
        </p:nvSpPr>
        <p:spPr>
          <a:xfrm>
            <a:off x="233363" y="342900"/>
            <a:ext cx="9886950" cy="1052513"/>
          </a:xfrm>
        </p:spPr>
        <p:txBody>
          <a:bodyPr rtlCol="0">
            <a:normAutofit/>
          </a:bodyPr>
          <a:lstStyle/>
          <a:p>
            <a:pPr defTabSz="1219170" eaLnBrk="1" fontAlgn="auto" hangingPunct="1">
              <a:spcBef>
                <a:spcPts val="0"/>
              </a:spcBef>
              <a:spcAft>
                <a:spcPts val="0"/>
              </a:spcAft>
              <a:defRPr/>
            </a:pPr>
            <a:r>
              <a:rPr lang="nl-BE" sz="3333" dirty="0">
                <a:ea typeface="+mj-ea"/>
              </a:rPr>
              <a:t>Voorbeeldcasus</a:t>
            </a:r>
          </a:p>
        </p:txBody>
      </p:sp>
      <p:sp>
        <p:nvSpPr>
          <p:cNvPr id="73731" name="Tijdelijke aanduiding voor inhoud 1">
            <a:extLst>
              <a:ext uri="{FF2B5EF4-FFF2-40B4-BE49-F238E27FC236}">
                <a16:creationId xmlns:a16="http://schemas.microsoft.com/office/drawing/2014/main" id="{8DC9167C-180A-5B9C-99B5-8B53D4AE1002}"/>
              </a:ext>
            </a:extLst>
          </p:cNvPr>
          <p:cNvSpPr>
            <a:spLocks noGrp="1" noChangeArrowheads="1"/>
          </p:cNvSpPr>
          <p:nvPr>
            <p:ph sz="half" idx="1"/>
          </p:nvPr>
        </p:nvSpPr>
        <p:spPr>
          <a:xfrm>
            <a:off x="654050" y="1957388"/>
            <a:ext cx="9886950" cy="3671887"/>
          </a:xfrm>
        </p:spPr>
        <p:txBody>
          <a:bodyPr/>
          <a:lstStyle/>
          <a:p>
            <a:pPr eaLnBrk="1" hangingPunct="1">
              <a:lnSpc>
                <a:spcPct val="90000"/>
              </a:lnSpc>
            </a:pPr>
            <a:r>
              <a:rPr lang="en-US" altLang="nl-BE" b="0"/>
              <a:t>Mevrouw pleegt </a:t>
            </a:r>
            <a:r>
              <a:rPr lang="en-US" altLang="nl-BE"/>
              <a:t>geweld</a:t>
            </a:r>
            <a:r>
              <a:rPr lang="en-US" altLang="nl-BE" b="0"/>
              <a:t> naar meneer, politie interventies en klacht vanuit verpleging </a:t>
            </a:r>
          </a:p>
          <a:p>
            <a:pPr eaLnBrk="1" hangingPunct="1">
              <a:lnSpc>
                <a:spcPct val="90000"/>
              </a:lnSpc>
            </a:pPr>
            <a:r>
              <a:rPr lang="en-US" altLang="nl-BE" b="0"/>
              <a:t>Man: </a:t>
            </a:r>
            <a:r>
              <a:rPr lang="en-US" altLang="nl-BE"/>
              <a:t>hulpbehoevend</a:t>
            </a:r>
            <a:r>
              <a:rPr lang="en-US" altLang="nl-BE" b="0"/>
              <a:t>, bedlegerig, dagelijks verpleegkundige zorgen</a:t>
            </a:r>
          </a:p>
          <a:p>
            <a:pPr eaLnBrk="1" hangingPunct="1">
              <a:lnSpc>
                <a:spcPct val="90000"/>
              </a:lnSpc>
            </a:pPr>
            <a:r>
              <a:rPr lang="en-US" altLang="nl-BE" b="0"/>
              <a:t>Vrouw: </a:t>
            </a:r>
            <a:r>
              <a:rPr lang="en-US" altLang="nl-BE"/>
              <a:t>Alcoholmisbruik</a:t>
            </a:r>
            <a:r>
              <a:rPr lang="en-US" altLang="nl-BE" b="0"/>
              <a:t>, </a:t>
            </a:r>
            <a:r>
              <a:rPr lang="en-US" altLang="nl-BE"/>
              <a:t>lage draagkracht </a:t>
            </a:r>
            <a:r>
              <a:rPr lang="en-US" altLang="nl-BE" b="0"/>
              <a:t>voor zorg meneer / huishouden </a:t>
            </a:r>
          </a:p>
          <a:p>
            <a:pPr eaLnBrk="1" hangingPunct="1">
              <a:lnSpc>
                <a:spcPct val="90000"/>
              </a:lnSpc>
            </a:pPr>
            <a:r>
              <a:rPr lang="en-US" altLang="nl-BE" b="0"/>
              <a:t>Verleden : </a:t>
            </a:r>
            <a:r>
              <a:rPr lang="en-US" altLang="nl-BE"/>
              <a:t>zorgmijder</a:t>
            </a:r>
            <a:r>
              <a:rPr lang="en-US" altLang="nl-BE" b="0"/>
              <a:t>(s) , weinig tot geen hulpverlening aanwezig </a:t>
            </a:r>
          </a:p>
          <a:p>
            <a:pPr eaLnBrk="1" hangingPunct="1">
              <a:lnSpc>
                <a:spcPct val="90000"/>
              </a:lnSpc>
            </a:pPr>
            <a:r>
              <a:rPr lang="en-US" altLang="nl-BE"/>
              <a:t>Geen sociale context aanwezig </a:t>
            </a:r>
          </a:p>
          <a:p>
            <a:pPr eaLnBrk="1" hangingPunct="1">
              <a:lnSpc>
                <a:spcPct val="90000"/>
              </a:lnSpc>
            </a:pPr>
            <a:r>
              <a:rPr lang="en-US" altLang="nl-BE" b="0"/>
              <a:t>Meneer en mevrouw kunnen niet zonder elkaar </a:t>
            </a:r>
          </a:p>
          <a:p>
            <a:pPr eaLnBrk="1" hangingPunct="1">
              <a:lnSpc>
                <a:spcPct val="90000"/>
              </a:lnSpc>
            </a:pPr>
            <a:r>
              <a:rPr lang="en-US" altLang="nl-BE" b="0"/>
              <a:t>Beschikken over ruim voldoende financiële middelen </a:t>
            </a:r>
            <a:endParaRPr lang="nl-BE" altLang="nl-BE" b="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3">
            <a:extLst>
              <a:ext uri="{FF2B5EF4-FFF2-40B4-BE49-F238E27FC236}">
                <a16:creationId xmlns:a16="http://schemas.microsoft.com/office/drawing/2014/main" id="{F6657A97-E34F-ACDB-8A63-4C5DE3025C7B}"/>
              </a:ext>
            </a:extLst>
          </p:cNvPr>
          <p:cNvSpPr>
            <a:spLocks noGrp="1"/>
          </p:cNvSpPr>
          <p:nvPr>
            <p:ph type="subTitle" idx="1"/>
          </p:nvPr>
        </p:nvSpPr>
        <p:spPr>
          <a:xfrm>
            <a:off x="384175" y="6191250"/>
            <a:ext cx="9888538" cy="661988"/>
          </a:xfrm>
        </p:spPr>
        <p:txBody>
          <a:bodyPr/>
          <a:lstStyle/>
          <a:p>
            <a:pPr>
              <a:defRPr/>
            </a:pPr>
            <a:r>
              <a:rPr lang="nl-BE" sz="2400" dirty="0">
                <a:solidFill>
                  <a:schemeClr val="bg1"/>
                </a:solidFill>
              </a:rPr>
              <a:t>Voorbeeldcasus casusondersteuning</a:t>
            </a:r>
          </a:p>
          <a:p>
            <a:pPr>
              <a:defRPr/>
            </a:pPr>
            <a:endParaRPr lang="en-US" dirty="0"/>
          </a:p>
        </p:txBody>
      </p:sp>
      <p:sp>
        <p:nvSpPr>
          <p:cNvPr id="75779" name="Titel 3">
            <a:extLst>
              <a:ext uri="{FF2B5EF4-FFF2-40B4-BE49-F238E27FC236}">
                <a16:creationId xmlns:a16="http://schemas.microsoft.com/office/drawing/2014/main" id="{B86875FC-5411-08DE-E331-668A4BDD8279}"/>
              </a:ext>
            </a:extLst>
          </p:cNvPr>
          <p:cNvSpPr txBox="1">
            <a:spLocks noChangeArrowheads="1"/>
          </p:cNvSpPr>
          <p:nvPr/>
        </p:nvSpPr>
        <p:spPr bwMode="auto">
          <a:xfrm>
            <a:off x="692150" y="-3175"/>
            <a:ext cx="108902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1217613">
              <a:spcBef>
                <a:spcPts val="400"/>
              </a:spcBef>
              <a:buSzPct val="90000"/>
              <a:buBlip>
                <a:blip r:embed="rId3"/>
              </a:buBlip>
              <a:defRPr b="1">
                <a:solidFill>
                  <a:schemeClr val="tx1"/>
                </a:solidFill>
                <a:latin typeface="Flanders Art Sans"/>
              </a:defRPr>
            </a:lvl1pPr>
            <a:lvl2pPr marL="742950" indent="-285750" defTabSz="1217613">
              <a:spcBef>
                <a:spcPts val="400"/>
              </a:spcBef>
              <a:buSzPct val="70000"/>
              <a:buBlip>
                <a:blip r:embed="rId4"/>
              </a:buBlip>
              <a:defRPr>
                <a:solidFill>
                  <a:srgbClr val="7F7F7F"/>
                </a:solidFill>
                <a:latin typeface="Flanders Art Sans"/>
              </a:defRPr>
            </a:lvl2pPr>
            <a:lvl3pPr marL="1143000" indent="-228600" defTabSz="1217613">
              <a:spcBef>
                <a:spcPts val="400"/>
              </a:spcBef>
              <a:buSzPct val="90000"/>
              <a:buBlip>
                <a:blip r:embed="rId5"/>
              </a:buBlip>
              <a:defRPr>
                <a:solidFill>
                  <a:schemeClr val="tx1"/>
                </a:solidFill>
                <a:latin typeface="Flanders Art Sans"/>
              </a:defRPr>
            </a:lvl3pPr>
            <a:lvl4pPr marL="1600200" indent="-228600" defTabSz="1217613">
              <a:spcBef>
                <a:spcPts val="400"/>
              </a:spcBef>
              <a:buSzPct val="75000"/>
              <a:buBlip>
                <a:blip r:embed="rId6"/>
              </a:buBlip>
              <a:defRPr>
                <a:solidFill>
                  <a:schemeClr val="tx1"/>
                </a:solidFill>
                <a:latin typeface="Flanders Art Sans"/>
              </a:defRPr>
            </a:lvl4pPr>
            <a:lvl5pPr marL="2057400" indent="-228600" defTabSz="1217613">
              <a:spcBef>
                <a:spcPts val="400"/>
              </a:spcBef>
              <a:buSzPct val="90000"/>
              <a:buBlip>
                <a:blip r:embed="rId3"/>
              </a:buBlip>
              <a:defRPr>
                <a:solidFill>
                  <a:schemeClr val="tx1"/>
                </a:solidFill>
                <a:latin typeface="Flanders Art Sans"/>
              </a:defRPr>
            </a:lvl5pPr>
            <a:lvl6pPr marL="2514600" indent="-228600" defTabSz="1217613" eaLnBrk="0" fontAlgn="base" hangingPunct="0">
              <a:spcBef>
                <a:spcPts val="400"/>
              </a:spcBef>
              <a:spcAft>
                <a:spcPct val="0"/>
              </a:spcAft>
              <a:buSzPct val="90000"/>
              <a:buBlip>
                <a:blip r:embed="rId3"/>
              </a:buBlip>
              <a:defRPr>
                <a:solidFill>
                  <a:schemeClr val="tx1"/>
                </a:solidFill>
                <a:latin typeface="Flanders Art Sans"/>
              </a:defRPr>
            </a:lvl6pPr>
            <a:lvl7pPr marL="2971800" indent="-228600" defTabSz="1217613" eaLnBrk="0" fontAlgn="base" hangingPunct="0">
              <a:spcBef>
                <a:spcPts val="400"/>
              </a:spcBef>
              <a:spcAft>
                <a:spcPct val="0"/>
              </a:spcAft>
              <a:buSzPct val="90000"/>
              <a:buBlip>
                <a:blip r:embed="rId3"/>
              </a:buBlip>
              <a:defRPr>
                <a:solidFill>
                  <a:schemeClr val="tx1"/>
                </a:solidFill>
                <a:latin typeface="Flanders Art Sans"/>
              </a:defRPr>
            </a:lvl7pPr>
            <a:lvl8pPr marL="3429000" indent="-228600" defTabSz="1217613" eaLnBrk="0" fontAlgn="base" hangingPunct="0">
              <a:spcBef>
                <a:spcPts val="400"/>
              </a:spcBef>
              <a:spcAft>
                <a:spcPct val="0"/>
              </a:spcAft>
              <a:buSzPct val="90000"/>
              <a:buBlip>
                <a:blip r:embed="rId3"/>
              </a:buBlip>
              <a:defRPr>
                <a:solidFill>
                  <a:schemeClr val="tx1"/>
                </a:solidFill>
                <a:latin typeface="Flanders Art Sans"/>
              </a:defRPr>
            </a:lvl8pPr>
            <a:lvl9pPr marL="3886200" indent="-228600" defTabSz="1217613" eaLnBrk="0" fontAlgn="base" hangingPunct="0">
              <a:spcBef>
                <a:spcPts val="400"/>
              </a:spcBef>
              <a:spcAft>
                <a:spcPct val="0"/>
              </a:spcAft>
              <a:buSzPct val="90000"/>
              <a:buBlip>
                <a:blip r:embed="rId3"/>
              </a:buBlip>
              <a:defRPr>
                <a:solidFill>
                  <a:schemeClr val="tx1"/>
                </a:solidFill>
                <a:latin typeface="Flanders Art Sans"/>
              </a:defRPr>
            </a:lvl9pPr>
          </a:lstStyle>
          <a:p>
            <a:pPr algn="ctr" eaLnBrk="1" hangingPunct="1">
              <a:lnSpc>
                <a:spcPts val="11200"/>
              </a:lnSpc>
              <a:spcBef>
                <a:spcPct val="0"/>
              </a:spcBef>
              <a:buSzTx/>
              <a:buFontTx/>
              <a:buNone/>
            </a:pPr>
            <a:r>
              <a:rPr lang="nl-BE" altLang="nl-BE" sz="4600">
                <a:ea typeface="FlandersArtSans-Bold" panose="00000800000000000000" pitchFamily="2" charset="0"/>
                <a:cs typeface="FlandersArtSans-Bold" panose="00000800000000000000" pitchFamily="2" charset="0"/>
              </a:rPr>
              <a:t>Plan van aanpak</a:t>
            </a:r>
          </a:p>
        </p:txBody>
      </p:sp>
      <p:sp>
        <p:nvSpPr>
          <p:cNvPr id="75781" name="Tijdelijke aanduiding voor inhoud 2">
            <a:extLst>
              <a:ext uri="{FF2B5EF4-FFF2-40B4-BE49-F238E27FC236}">
                <a16:creationId xmlns:a16="http://schemas.microsoft.com/office/drawing/2014/main" id="{8DBAD7A8-1357-CA96-8CFA-A6125ADCE85C}"/>
              </a:ext>
            </a:extLst>
          </p:cNvPr>
          <p:cNvSpPr txBox="1">
            <a:spLocks noChangeArrowheads="1"/>
          </p:cNvSpPr>
          <p:nvPr/>
        </p:nvSpPr>
        <p:spPr bwMode="auto">
          <a:xfrm>
            <a:off x="692150" y="1112838"/>
            <a:ext cx="1112043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217613">
              <a:spcBef>
                <a:spcPts val="400"/>
              </a:spcBef>
              <a:buSzPct val="90000"/>
              <a:buBlip>
                <a:blip r:embed="rId3"/>
              </a:buBlip>
              <a:defRPr b="1">
                <a:solidFill>
                  <a:schemeClr val="tx1"/>
                </a:solidFill>
                <a:latin typeface="Flanders Art Sans"/>
              </a:defRPr>
            </a:lvl1pPr>
            <a:lvl2pPr marL="608013" indent="-382588" defTabSz="1217613">
              <a:spcBef>
                <a:spcPts val="400"/>
              </a:spcBef>
              <a:buSzPct val="70000"/>
              <a:buBlip>
                <a:blip r:embed="rId4"/>
              </a:buBlip>
              <a:defRPr>
                <a:solidFill>
                  <a:srgbClr val="7F7F7F"/>
                </a:solidFill>
                <a:latin typeface="Flanders Art Sans"/>
              </a:defRPr>
            </a:lvl2pPr>
            <a:lvl3pPr marL="1217613" indent="-382588" defTabSz="1217613">
              <a:spcBef>
                <a:spcPts val="400"/>
              </a:spcBef>
              <a:buSzPct val="90000"/>
              <a:buBlip>
                <a:blip r:embed="rId5"/>
              </a:buBlip>
              <a:defRPr>
                <a:solidFill>
                  <a:schemeClr val="tx1"/>
                </a:solidFill>
                <a:latin typeface="Flanders Art Sans"/>
              </a:defRPr>
            </a:lvl3pPr>
            <a:lvl4pPr marL="1827213" indent="-382588" defTabSz="1217613">
              <a:spcBef>
                <a:spcPts val="400"/>
              </a:spcBef>
              <a:buSzPct val="75000"/>
              <a:buBlip>
                <a:blip r:embed="rId6"/>
              </a:buBlip>
              <a:defRPr>
                <a:solidFill>
                  <a:schemeClr val="tx1"/>
                </a:solidFill>
                <a:latin typeface="Flanders Art Sans"/>
              </a:defRPr>
            </a:lvl4pPr>
            <a:lvl5pPr marL="2436813" indent="-382588" defTabSz="1217613">
              <a:spcBef>
                <a:spcPts val="400"/>
              </a:spcBef>
              <a:buSzPct val="90000"/>
              <a:buBlip>
                <a:blip r:embed="rId3"/>
              </a:buBlip>
              <a:defRPr>
                <a:solidFill>
                  <a:schemeClr val="tx1"/>
                </a:solidFill>
                <a:latin typeface="Flanders Art Sans"/>
              </a:defRPr>
            </a:lvl5pPr>
            <a:lvl6pPr marL="2894013" indent="-382588" defTabSz="1217613" eaLnBrk="0" fontAlgn="base" hangingPunct="0">
              <a:spcBef>
                <a:spcPts val="400"/>
              </a:spcBef>
              <a:spcAft>
                <a:spcPct val="0"/>
              </a:spcAft>
              <a:buSzPct val="90000"/>
              <a:buBlip>
                <a:blip r:embed="rId3"/>
              </a:buBlip>
              <a:defRPr>
                <a:solidFill>
                  <a:schemeClr val="tx1"/>
                </a:solidFill>
                <a:latin typeface="Flanders Art Sans"/>
              </a:defRPr>
            </a:lvl6pPr>
            <a:lvl7pPr marL="3351213" indent="-382588" defTabSz="1217613" eaLnBrk="0" fontAlgn="base" hangingPunct="0">
              <a:spcBef>
                <a:spcPts val="400"/>
              </a:spcBef>
              <a:spcAft>
                <a:spcPct val="0"/>
              </a:spcAft>
              <a:buSzPct val="90000"/>
              <a:buBlip>
                <a:blip r:embed="rId3"/>
              </a:buBlip>
              <a:defRPr>
                <a:solidFill>
                  <a:schemeClr val="tx1"/>
                </a:solidFill>
                <a:latin typeface="Flanders Art Sans"/>
              </a:defRPr>
            </a:lvl7pPr>
            <a:lvl8pPr marL="3808413" indent="-382588" defTabSz="1217613" eaLnBrk="0" fontAlgn="base" hangingPunct="0">
              <a:spcBef>
                <a:spcPts val="400"/>
              </a:spcBef>
              <a:spcAft>
                <a:spcPct val="0"/>
              </a:spcAft>
              <a:buSzPct val="90000"/>
              <a:buBlip>
                <a:blip r:embed="rId3"/>
              </a:buBlip>
              <a:defRPr>
                <a:solidFill>
                  <a:schemeClr val="tx1"/>
                </a:solidFill>
                <a:latin typeface="Flanders Art Sans"/>
              </a:defRPr>
            </a:lvl8pPr>
            <a:lvl9pPr marL="4265613" indent="-382588" defTabSz="1217613" eaLnBrk="0" fontAlgn="base" hangingPunct="0">
              <a:spcBef>
                <a:spcPts val="400"/>
              </a:spcBef>
              <a:spcAft>
                <a:spcPct val="0"/>
              </a:spcAft>
              <a:buSzPct val="90000"/>
              <a:buBlip>
                <a:blip r:embed="rId3"/>
              </a:buBlip>
              <a:defRPr>
                <a:solidFill>
                  <a:schemeClr val="tx1"/>
                </a:solidFill>
                <a:latin typeface="Flanders Art Sans"/>
              </a:defRPr>
            </a:lvl9pPr>
          </a:lstStyle>
          <a:p>
            <a:pPr>
              <a:lnSpc>
                <a:spcPts val="2350"/>
              </a:lnSpc>
              <a:buFontTx/>
              <a:buNone/>
            </a:pPr>
            <a:r>
              <a:rPr lang="nl-BE" altLang="nl-BE" sz="1600"/>
              <a:t>Psychisch functioneren: </a:t>
            </a:r>
          </a:p>
          <a:p>
            <a:pPr>
              <a:lnSpc>
                <a:spcPts val="2350"/>
              </a:lnSpc>
              <a:buFontTx/>
              <a:buNone/>
            </a:pPr>
            <a:r>
              <a:rPr lang="nl-BE" altLang="nl-BE" sz="1600" b="0"/>
              <a:t>Psychische kwestbaarheid in kaart brengen – samen met huisarts </a:t>
            </a:r>
          </a:p>
          <a:p>
            <a:pPr>
              <a:lnSpc>
                <a:spcPts val="2350"/>
              </a:lnSpc>
              <a:buFontTx/>
              <a:buNone/>
            </a:pPr>
            <a:r>
              <a:rPr lang="nl-BE" altLang="nl-BE" sz="1600"/>
              <a:t>Relationeel functioneren: </a:t>
            </a:r>
          </a:p>
          <a:p>
            <a:pPr>
              <a:lnSpc>
                <a:spcPts val="2350"/>
              </a:lnSpc>
              <a:buFontTx/>
              <a:buNone/>
            </a:pPr>
            <a:r>
              <a:rPr lang="nl-BE" altLang="nl-BE" sz="1600" b="0"/>
              <a:t>relatiedynamiek blootleggen en bespreekbaar maken  </a:t>
            </a:r>
          </a:p>
          <a:p>
            <a:pPr>
              <a:lnSpc>
                <a:spcPts val="2350"/>
              </a:lnSpc>
              <a:buFontTx/>
              <a:buNone/>
            </a:pPr>
            <a:r>
              <a:rPr lang="nl-BE" altLang="nl-BE" sz="1600"/>
              <a:t>Hulpverlening : </a:t>
            </a:r>
          </a:p>
          <a:p>
            <a:pPr>
              <a:lnSpc>
                <a:spcPts val="2350"/>
              </a:lnSpc>
              <a:buFontTx/>
              <a:buNone/>
            </a:pPr>
            <a:r>
              <a:rPr lang="nl-BE" altLang="nl-BE" sz="1600" b="0"/>
              <a:t>Installeren ondersteuning huishouden</a:t>
            </a:r>
          </a:p>
          <a:p>
            <a:pPr>
              <a:lnSpc>
                <a:spcPts val="2350"/>
              </a:lnSpc>
              <a:buFontTx/>
              <a:buNone/>
            </a:pPr>
            <a:r>
              <a:rPr lang="nl-BE" altLang="nl-BE" sz="1600" b="0"/>
              <a:t>Installeren ondersteuning / zorg continuïteit voor meneer </a:t>
            </a:r>
          </a:p>
          <a:p>
            <a:pPr>
              <a:lnSpc>
                <a:spcPts val="2350"/>
              </a:lnSpc>
              <a:buFontTx/>
              <a:buNone/>
            </a:pPr>
            <a:r>
              <a:rPr lang="nl-BE" altLang="nl-BE" sz="1600"/>
              <a:t>Middelengebruik: </a:t>
            </a:r>
          </a:p>
          <a:p>
            <a:pPr>
              <a:lnSpc>
                <a:spcPts val="2350"/>
              </a:lnSpc>
              <a:buFontTx/>
              <a:buNone/>
            </a:pPr>
            <a:r>
              <a:rPr lang="nl-BE" altLang="nl-BE" sz="1600" b="0"/>
              <a:t>Toeleiden naar passende hulpverlening voor mevrouw ifv alcoholmisbruik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475EA9D-10F6-EBB0-E149-E11D66A88DDC}"/>
              </a:ext>
            </a:extLst>
          </p:cNvPr>
          <p:cNvSpPr>
            <a:spLocks noGrp="1"/>
          </p:cNvSpPr>
          <p:nvPr>
            <p:ph sz="half" idx="1"/>
          </p:nvPr>
        </p:nvSpPr>
        <p:spPr>
          <a:xfrm>
            <a:off x="642938" y="2684463"/>
            <a:ext cx="9888537" cy="3671887"/>
          </a:xfrm>
        </p:spPr>
        <p:txBody>
          <a:bodyPr/>
          <a:lstStyle/>
          <a:p>
            <a:pPr>
              <a:defRPr/>
            </a:pPr>
            <a:r>
              <a:rPr lang="nl-BE" dirty="0"/>
              <a:t>Stappenplan: ABC</a:t>
            </a:r>
          </a:p>
          <a:p>
            <a:pPr>
              <a:buFontTx/>
              <a:buNone/>
              <a:defRPr/>
            </a:pPr>
            <a:endParaRPr lang="nl-BE" dirty="0"/>
          </a:p>
          <a:p>
            <a:pPr lvl="1">
              <a:defRPr/>
            </a:pPr>
            <a:r>
              <a:rPr lang="nl-BE" b="1" dirty="0"/>
              <a:t>A</a:t>
            </a:r>
            <a:r>
              <a:rPr lang="nl-BE" dirty="0"/>
              <a:t> = </a:t>
            </a:r>
            <a:r>
              <a:rPr lang="nl-NL" dirty="0"/>
              <a:t>Aandacht hebben voor de cliënt, het kind, signalen, … en kort aftoetsen </a:t>
            </a:r>
          </a:p>
          <a:p>
            <a:pPr lvl="1">
              <a:defRPr/>
            </a:pPr>
            <a:r>
              <a:rPr lang="nl-NL" b="1" dirty="0"/>
              <a:t>B</a:t>
            </a:r>
            <a:r>
              <a:rPr lang="nl-NL" dirty="0"/>
              <a:t> = Bespreken van de situatie met collega’s of advies inwinnen  </a:t>
            </a:r>
          </a:p>
          <a:p>
            <a:pPr lvl="1">
              <a:defRPr/>
            </a:pPr>
            <a:r>
              <a:rPr lang="nl-NL" b="1" dirty="0"/>
              <a:t>C</a:t>
            </a:r>
            <a:r>
              <a:rPr lang="nl-NL" dirty="0"/>
              <a:t> = Communicatie met het cliëntsysteem </a:t>
            </a:r>
            <a:endParaRPr lang="nl-BE" dirty="0"/>
          </a:p>
        </p:txBody>
      </p:sp>
      <p:sp>
        <p:nvSpPr>
          <p:cNvPr id="27651" name="Titel 2">
            <a:extLst>
              <a:ext uri="{FF2B5EF4-FFF2-40B4-BE49-F238E27FC236}">
                <a16:creationId xmlns:a16="http://schemas.microsoft.com/office/drawing/2014/main" id="{E9842D4E-67ED-2AC2-F8B7-F5EF436AE633}"/>
              </a:ext>
            </a:extLst>
          </p:cNvPr>
          <p:cNvSpPr>
            <a:spLocks noGrp="1" noChangeArrowheads="1"/>
          </p:cNvSpPr>
          <p:nvPr>
            <p:ph type="title"/>
          </p:nvPr>
        </p:nvSpPr>
        <p:spPr>
          <a:xfrm>
            <a:off x="642938" y="1228725"/>
            <a:ext cx="9888537" cy="1050925"/>
          </a:xfrm>
        </p:spPr>
        <p:txBody>
          <a:bodyPr/>
          <a:lstStyle/>
          <a:p>
            <a:r>
              <a:rPr lang="nl-BE" altLang="nl-BE">
                <a:ea typeface="FlandersArtSans-Bold" panose="00000800000000000000" pitchFamily="2" charset="0"/>
              </a:rPr>
              <a:t>Hoe maak je geweld bespreekbaar?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0DA6D22-D5EA-60F7-B864-8DDC54077ADC}"/>
              </a:ext>
            </a:extLst>
          </p:cNvPr>
          <p:cNvSpPr>
            <a:spLocks noGrp="1"/>
          </p:cNvSpPr>
          <p:nvPr>
            <p:ph type="title"/>
          </p:nvPr>
        </p:nvSpPr>
        <p:spPr>
          <a:xfrm>
            <a:off x="642938" y="1163638"/>
            <a:ext cx="7967662" cy="1116012"/>
          </a:xfrm>
        </p:spPr>
        <p:txBody>
          <a:bodyPr rtlCol="0">
            <a:normAutofit/>
          </a:bodyPr>
          <a:lstStyle/>
          <a:p>
            <a:pPr defTabSz="1219170" eaLnBrk="1" fontAlgn="auto" hangingPunct="1">
              <a:spcBef>
                <a:spcPts val="0"/>
              </a:spcBef>
              <a:spcAft>
                <a:spcPts val="0"/>
              </a:spcAft>
              <a:defRPr/>
            </a:pPr>
            <a:r>
              <a:rPr lang="nl-BE" sz="3333" dirty="0">
                <a:ea typeface="+mj-ea"/>
              </a:rPr>
              <a:t>Casusregie en </a:t>
            </a:r>
            <a:r>
              <a:rPr lang="nl-BE" sz="3333">
                <a:ea typeface="+mj-ea"/>
              </a:rPr>
              <a:t>uitvoering – spoor 2 </a:t>
            </a:r>
            <a:endParaRPr lang="nl-BE" sz="3333" dirty="0">
              <a:ea typeface="+mj-ea"/>
            </a:endParaRPr>
          </a:p>
        </p:txBody>
      </p:sp>
      <p:sp>
        <p:nvSpPr>
          <p:cNvPr id="77827" name="Tijdelijke aanduiding voor inhoud 1">
            <a:extLst>
              <a:ext uri="{FF2B5EF4-FFF2-40B4-BE49-F238E27FC236}">
                <a16:creationId xmlns:a16="http://schemas.microsoft.com/office/drawing/2014/main" id="{C0D65655-975F-808C-7DCC-21030D78B6F4}"/>
              </a:ext>
            </a:extLst>
          </p:cNvPr>
          <p:cNvSpPr>
            <a:spLocks noGrp="1" noChangeArrowheads="1"/>
          </p:cNvSpPr>
          <p:nvPr>
            <p:ph sz="half" idx="1"/>
          </p:nvPr>
        </p:nvSpPr>
        <p:spPr>
          <a:xfrm>
            <a:off x="642938" y="2684463"/>
            <a:ext cx="7967662" cy="3671887"/>
          </a:xfrm>
        </p:spPr>
        <p:txBody>
          <a:bodyPr/>
          <a:lstStyle/>
          <a:p>
            <a:pPr eaLnBrk="1" hangingPunct="1"/>
            <a:r>
              <a:rPr lang="en-US" altLang="nl-BE" sz="2200" b="0"/>
              <a:t>Afstemmen plan van aanpak met alle uitvoerende partners</a:t>
            </a:r>
          </a:p>
          <a:p>
            <a:pPr eaLnBrk="1" hangingPunct="1">
              <a:buFontTx/>
              <a:buNone/>
            </a:pPr>
            <a:r>
              <a:rPr lang="en-US" altLang="nl-BE" sz="2200" b="0"/>
              <a:t>    en het cliëntsysteem</a:t>
            </a:r>
          </a:p>
          <a:p>
            <a:pPr eaLnBrk="1" hangingPunct="1"/>
            <a:r>
              <a:rPr lang="en-US" altLang="nl-BE" sz="2200" b="0"/>
              <a:t>Coördineren van acties die door de betrokken diensten worden uitgevoerd met het cliëntsysteem</a:t>
            </a:r>
          </a:p>
          <a:p>
            <a:pPr eaLnBrk="1" hangingPunct="1"/>
            <a:r>
              <a:rPr lang="en-US" altLang="nl-BE" sz="2200" b="0"/>
              <a:t>Casusregisseur bewaart het helikopterperspectief : behoudt</a:t>
            </a:r>
          </a:p>
          <a:p>
            <a:pPr eaLnBrk="1" hangingPunct="1">
              <a:buFontTx/>
              <a:buNone/>
            </a:pPr>
            <a:r>
              <a:rPr lang="en-US" altLang="nl-BE" sz="2200" b="0"/>
              <a:t>   overzicht over de  gehele situatie. Bewaken van alle gemaakte</a:t>
            </a:r>
          </a:p>
          <a:p>
            <a:pPr eaLnBrk="1" hangingPunct="1">
              <a:buFontTx/>
              <a:buNone/>
            </a:pPr>
            <a:r>
              <a:rPr lang="en-US" altLang="nl-BE" sz="2200" b="0"/>
              <a:t>   afspraken en afstemmen.   </a:t>
            </a:r>
          </a:p>
          <a:p>
            <a:pPr eaLnBrk="1" hangingPunct="1"/>
            <a:r>
              <a:rPr lang="en-US" altLang="nl-BE" sz="2200" b="0"/>
              <a:t>Aanspreekpunt voor cliëntsysteem en betrokken organisaties</a:t>
            </a:r>
          </a:p>
          <a:p>
            <a:pPr eaLnBrk="1" hangingPunct="1"/>
            <a:r>
              <a:rPr lang="en-US" altLang="nl-BE" sz="2200" b="0"/>
              <a:t>Cliënten </a:t>
            </a:r>
            <a:r>
              <a:rPr lang="en-US" altLang="nl-BE" sz="2200"/>
              <a:t>toeleiden</a:t>
            </a:r>
            <a:r>
              <a:rPr lang="en-US" altLang="nl-BE" sz="2200" b="0"/>
              <a:t> naar hulp - aanmoedigen - opvolgen</a:t>
            </a:r>
          </a:p>
          <a:p>
            <a:pPr eaLnBrk="1" hangingPunct="1"/>
            <a:r>
              <a:rPr lang="en-US" altLang="nl-BE" sz="2200" b="0"/>
              <a:t>Zorgoverleg indien nood aan afstemming</a:t>
            </a:r>
          </a:p>
          <a:p>
            <a:pPr eaLnBrk="1" hangingPunct="1"/>
            <a:endParaRPr lang="nl-BE" altLang="nl-BE" sz="2200"/>
          </a:p>
        </p:txBody>
      </p:sp>
      <p:pic>
        <p:nvPicPr>
          <p:cNvPr id="77828" name="Tijdelijke aanduiding voor afbeelding 4">
            <a:extLst>
              <a:ext uri="{FF2B5EF4-FFF2-40B4-BE49-F238E27FC236}">
                <a16:creationId xmlns:a16="http://schemas.microsoft.com/office/drawing/2014/main" id="{7288D024-862F-10BB-84E1-2884FC521A8E}"/>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32587" r="-5" b="-5"/>
          <a:stretch>
            <a:fillRect/>
          </a:stretch>
        </p:blipFill>
        <p:spPr>
          <a:xfrm>
            <a:off x="8759825" y="720725"/>
            <a:ext cx="2687638" cy="54229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5E36583-C799-D578-344A-9ABD2029FF97}"/>
              </a:ext>
            </a:extLst>
          </p:cNvPr>
          <p:cNvSpPr>
            <a:spLocks noGrp="1"/>
          </p:cNvSpPr>
          <p:nvPr>
            <p:ph type="title"/>
          </p:nvPr>
        </p:nvSpPr>
        <p:spPr>
          <a:xfrm>
            <a:off x="642938" y="1163638"/>
            <a:ext cx="7967662" cy="1116012"/>
          </a:xfrm>
        </p:spPr>
        <p:txBody>
          <a:bodyPr rtlCol="0">
            <a:normAutofit/>
          </a:bodyPr>
          <a:lstStyle/>
          <a:p>
            <a:pPr defTabSz="1219170" eaLnBrk="1" fontAlgn="auto" hangingPunct="1">
              <a:spcBef>
                <a:spcPts val="0"/>
              </a:spcBef>
              <a:spcAft>
                <a:spcPts val="0"/>
              </a:spcAft>
              <a:defRPr/>
            </a:pPr>
            <a:r>
              <a:rPr lang="nl-BE" sz="3333" dirty="0">
                <a:ea typeface="+mj-ea"/>
              </a:rPr>
              <a:t>Afronden en afsluiten voorbeeldcasus</a:t>
            </a:r>
          </a:p>
        </p:txBody>
      </p:sp>
      <p:sp>
        <p:nvSpPr>
          <p:cNvPr id="2" name="Tijdelijke aanduiding voor inhoud 1">
            <a:extLst>
              <a:ext uri="{FF2B5EF4-FFF2-40B4-BE49-F238E27FC236}">
                <a16:creationId xmlns:a16="http://schemas.microsoft.com/office/drawing/2014/main" id="{8DE4F67B-0EF9-60EE-15C7-5240E7BE2C52}"/>
              </a:ext>
            </a:extLst>
          </p:cNvPr>
          <p:cNvSpPr>
            <a:spLocks noGrp="1"/>
          </p:cNvSpPr>
          <p:nvPr>
            <p:ph sz="half" idx="1"/>
          </p:nvPr>
        </p:nvSpPr>
        <p:spPr>
          <a:xfrm>
            <a:off x="642938" y="2684463"/>
            <a:ext cx="7967662" cy="3671887"/>
          </a:xfrm>
        </p:spPr>
        <p:txBody>
          <a:bodyPr rtlCol="0">
            <a:normAutofit/>
          </a:bodyPr>
          <a:lstStyle/>
          <a:p>
            <a:pPr marL="342900" indent="-342900" defTabSz="1219170" eaLnBrk="1" fontAlgn="auto" hangingPunct="1">
              <a:spcAft>
                <a:spcPts val="0"/>
              </a:spcAft>
              <a:buFont typeface="Wingdings" panose="05000000000000000000" pitchFamily="2" charset="2"/>
              <a:buChar char="ü"/>
              <a:defRPr/>
            </a:pPr>
            <a:r>
              <a:rPr lang="en-US" b="0" dirty="0" err="1"/>
              <a:t>Langdurige</a:t>
            </a:r>
            <a:r>
              <a:rPr lang="en-US" b="0" dirty="0"/>
              <a:t> </a:t>
            </a:r>
            <a:r>
              <a:rPr lang="en-US" b="0" dirty="0" err="1"/>
              <a:t>ziekenhuisopname</a:t>
            </a:r>
            <a:r>
              <a:rPr lang="en-US" b="0" dirty="0"/>
              <a:t> van </a:t>
            </a:r>
            <a:r>
              <a:rPr lang="en-US" b="0" dirty="0" err="1"/>
              <a:t>meneer</a:t>
            </a:r>
            <a:r>
              <a:rPr lang="en-US" b="0" dirty="0"/>
              <a:t>, IFG is </a:t>
            </a:r>
            <a:r>
              <a:rPr lang="en-US" b="0" dirty="0" err="1"/>
              <a:t>gestopt</a:t>
            </a:r>
            <a:r>
              <a:rPr lang="en-US" b="0" dirty="0"/>
              <a:t>  </a:t>
            </a:r>
          </a:p>
          <a:p>
            <a:pPr marL="342900" indent="-342900" defTabSz="1219170" eaLnBrk="1" fontAlgn="auto" hangingPunct="1">
              <a:spcAft>
                <a:spcPts val="0"/>
              </a:spcAft>
              <a:buFont typeface="Wingdings" panose="05000000000000000000" pitchFamily="2" charset="2"/>
              <a:buChar char="ü"/>
              <a:defRPr/>
            </a:pPr>
            <a:r>
              <a:rPr lang="en-US" b="0" dirty="0" err="1"/>
              <a:t>Thuiszorg</a:t>
            </a:r>
            <a:r>
              <a:rPr lang="en-US" b="0" dirty="0"/>
              <a:t> is </a:t>
            </a:r>
            <a:r>
              <a:rPr lang="en-US" b="0" dirty="0" err="1"/>
              <a:t>opgestart</a:t>
            </a:r>
            <a:r>
              <a:rPr lang="en-US" b="0" dirty="0"/>
              <a:t> </a:t>
            </a:r>
            <a:r>
              <a:rPr lang="en-US" b="0" dirty="0" err="1"/>
              <a:t>installeren</a:t>
            </a:r>
            <a:r>
              <a:rPr lang="en-US" b="0" dirty="0"/>
              <a:t> </a:t>
            </a:r>
            <a:r>
              <a:rPr lang="en-US" b="0" dirty="0" err="1"/>
              <a:t>vanuit</a:t>
            </a:r>
            <a:r>
              <a:rPr lang="en-US" b="0" dirty="0"/>
              <a:t> OCMW </a:t>
            </a:r>
          </a:p>
          <a:p>
            <a:pPr marL="342900" indent="-342900" defTabSz="1219170" eaLnBrk="1" fontAlgn="auto" hangingPunct="1">
              <a:spcAft>
                <a:spcPts val="0"/>
              </a:spcAft>
              <a:buFont typeface="Wingdings" panose="05000000000000000000" pitchFamily="2" charset="2"/>
              <a:buChar char="ü"/>
              <a:defRPr/>
            </a:pPr>
            <a:r>
              <a:rPr lang="en-US" b="0" dirty="0"/>
              <a:t>OCMW </a:t>
            </a:r>
            <a:r>
              <a:rPr lang="en-US" b="0" dirty="0" err="1"/>
              <a:t>ondersteunt</a:t>
            </a:r>
            <a:r>
              <a:rPr lang="en-US" b="0" dirty="0"/>
              <a:t> </a:t>
            </a:r>
            <a:r>
              <a:rPr lang="en-US" b="0" dirty="0" err="1"/>
              <a:t>verder</a:t>
            </a:r>
            <a:r>
              <a:rPr lang="en-US" b="0" dirty="0"/>
              <a:t> op </a:t>
            </a:r>
            <a:r>
              <a:rPr lang="en-US" b="0" dirty="0" err="1"/>
              <a:t>verschillende</a:t>
            </a:r>
            <a:r>
              <a:rPr lang="en-US" b="0" dirty="0"/>
              <a:t> </a:t>
            </a:r>
            <a:r>
              <a:rPr lang="en-US" b="0" dirty="0" err="1"/>
              <a:t>levensdomeinen</a:t>
            </a:r>
            <a:r>
              <a:rPr lang="en-US" b="0" dirty="0"/>
              <a:t> </a:t>
            </a:r>
          </a:p>
          <a:p>
            <a:pPr marL="342900" indent="-342900" defTabSz="1219170" eaLnBrk="1" fontAlgn="auto" hangingPunct="1">
              <a:spcAft>
                <a:spcPts val="0"/>
              </a:spcAft>
              <a:buFont typeface="Wingdings" panose="05000000000000000000" pitchFamily="2" charset="2"/>
              <a:buChar char="ü"/>
              <a:defRPr/>
            </a:pPr>
            <a:r>
              <a:rPr lang="en-US" b="0" dirty="0"/>
              <a:t>Er is </a:t>
            </a:r>
            <a:r>
              <a:rPr lang="en-US" b="0" dirty="0" err="1"/>
              <a:t>medische</a:t>
            </a:r>
            <a:r>
              <a:rPr lang="en-US" b="0" dirty="0"/>
              <a:t> </a:t>
            </a:r>
            <a:r>
              <a:rPr lang="en-US" b="0" dirty="0" err="1"/>
              <a:t>opvolging</a:t>
            </a:r>
            <a:r>
              <a:rPr lang="en-US" b="0" dirty="0"/>
              <a:t> </a:t>
            </a:r>
            <a:r>
              <a:rPr lang="en-US" b="0" dirty="0" err="1"/>
              <a:t>vanuit</a:t>
            </a:r>
            <a:r>
              <a:rPr lang="en-US" b="0" dirty="0"/>
              <a:t> </a:t>
            </a:r>
            <a:r>
              <a:rPr lang="en-US" b="0" dirty="0" err="1"/>
              <a:t>huisarts</a:t>
            </a:r>
            <a:r>
              <a:rPr lang="en-US" b="0" dirty="0"/>
              <a:t> </a:t>
            </a:r>
            <a:r>
              <a:rPr lang="en-US" b="0" dirty="0" err="1"/>
              <a:t>rond</a:t>
            </a:r>
            <a:r>
              <a:rPr lang="en-US" b="0" dirty="0"/>
              <a:t> </a:t>
            </a:r>
            <a:r>
              <a:rPr lang="en-US" b="0" dirty="0" err="1"/>
              <a:t>alcoholmisbruik</a:t>
            </a:r>
            <a:r>
              <a:rPr lang="en-US" b="0" dirty="0"/>
              <a:t> </a:t>
            </a:r>
          </a:p>
          <a:p>
            <a:pPr defTabSz="1219170" eaLnBrk="1" fontAlgn="auto" hangingPunct="1">
              <a:spcAft>
                <a:spcPts val="0"/>
              </a:spcAft>
              <a:buFontTx/>
              <a:buNone/>
              <a:defRPr/>
            </a:pPr>
            <a:endParaRPr lang="en-US" b="0" dirty="0"/>
          </a:p>
          <a:p>
            <a:pPr defTabSz="1219170" eaLnBrk="1" fontAlgn="auto" hangingPunct="1">
              <a:spcAft>
                <a:spcPts val="0"/>
              </a:spcAft>
              <a:buFontTx/>
              <a:buNone/>
              <a:defRPr/>
            </a:pPr>
            <a:endParaRPr lang="en-US" dirty="0"/>
          </a:p>
          <a:p>
            <a:pPr defTabSz="1219170" eaLnBrk="1" fontAlgn="auto" hangingPunct="1">
              <a:spcAft>
                <a:spcPts val="0"/>
              </a:spcAft>
              <a:buFontTx/>
              <a:buNone/>
              <a:defRPr/>
            </a:pPr>
            <a:endParaRPr lang="en-US" dirty="0"/>
          </a:p>
        </p:txBody>
      </p:sp>
      <p:pic>
        <p:nvPicPr>
          <p:cNvPr id="79876" name="Picture 2" descr="Afbeeldingsresultaten voor afbeelding afvinken">
            <a:extLst>
              <a:ext uri="{FF2B5EF4-FFF2-40B4-BE49-F238E27FC236}">
                <a16:creationId xmlns:a16="http://schemas.microsoft.com/office/drawing/2014/main" id="{F97E15D8-63BB-1246-6F36-5B26158F1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825" y="2316163"/>
            <a:ext cx="26876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609B840C-4B6B-6975-6364-F9CEE0BC4718}"/>
              </a:ext>
            </a:extLst>
          </p:cNvPr>
          <p:cNvSpPr>
            <a:spLocks noGrp="1" noChangeArrowheads="1"/>
          </p:cNvSpPr>
          <p:nvPr>
            <p:ph type="title"/>
          </p:nvPr>
        </p:nvSpPr>
        <p:spPr>
          <a:xfrm>
            <a:off x="642938" y="592138"/>
            <a:ext cx="10782300" cy="842962"/>
          </a:xfrm>
        </p:spPr>
        <p:txBody>
          <a:bodyPr/>
          <a:lstStyle/>
          <a:p>
            <a:pPr algn="ctr"/>
            <a:r>
              <a:rPr lang="nl-BE" altLang="nl-BE" sz="5400" dirty="0">
                <a:ea typeface="FlandersArtSans-Bold" panose="00000800000000000000" pitchFamily="2" charset="0"/>
              </a:rPr>
              <a:t>Veilig Huis Halle-Vilvoorde</a:t>
            </a:r>
          </a:p>
        </p:txBody>
      </p:sp>
      <p:sp>
        <p:nvSpPr>
          <p:cNvPr id="34819" name="Tekstvak 21">
            <a:extLst>
              <a:ext uri="{FF2B5EF4-FFF2-40B4-BE49-F238E27FC236}">
                <a16:creationId xmlns:a16="http://schemas.microsoft.com/office/drawing/2014/main" id="{0716BA82-4F51-6B64-A9D5-C54A073368A0}"/>
              </a:ext>
            </a:extLst>
          </p:cNvPr>
          <p:cNvSpPr txBox="1">
            <a:spLocks noChangeArrowheads="1"/>
          </p:cNvSpPr>
          <p:nvPr/>
        </p:nvSpPr>
        <p:spPr bwMode="auto">
          <a:xfrm>
            <a:off x="1062004" y="2491851"/>
            <a:ext cx="58007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217613">
              <a:spcBef>
                <a:spcPts val="400"/>
              </a:spcBef>
              <a:buSzPct val="90000"/>
              <a:buBlip>
                <a:blip r:embed="rId2"/>
              </a:buBlip>
              <a:defRPr b="1">
                <a:solidFill>
                  <a:schemeClr val="tx1"/>
                </a:solidFill>
                <a:latin typeface="Flanders Art Sans"/>
              </a:defRPr>
            </a:lvl1pPr>
            <a:lvl2pPr marL="742950" indent="-285750" defTabSz="1217613">
              <a:spcBef>
                <a:spcPts val="400"/>
              </a:spcBef>
              <a:buSzPct val="70000"/>
              <a:buBlip>
                <a:blip r:embed="rId3"/>
              </a:buBlip>
              <a:defRPr>
                <a:solidFill>
                  <a:srgbClr val="7F7F7F"/>
                </a:solidFill>
                <a:latin typeface="Flanders Art Sans"/>
              </a:defRPr>
            </a:lvl2pPr>
            <a:lvl3pPr marL="1143000" indent="-228600" defTabSz="1217613">
              <a:spcBef>
                <a:spcPts val="400"/>
              </a:spcBef>
              <a:buSzPct val="90000"/>
              <a:buBlip>
                <a:blip r:embed="rId4"/>
              </a:buBlip>
              <a:defRPr>
                <a:solidFill>
                  <a:schemeClr val="tx1"/>
                </a:solidFill>
                <a:latin typeface="Flanders Art Sans"/>
              </a:defRPr>
            </a:lvl3pPr>
            <a:lvl4pPr marL="1600200" indent="-228600" defTabSz="1217613">
              <a:spcBef>
                <a:spcPts val="400"/>
              </a:spcBef>
              <a:buSzPct val="75000"/>
              <a:buBlip>
                <a:blip r:embed="rId5"/>
              </a:buBlip>
              <a:defRPr>
                <a:solidFill>
                  <a:schemeClr val="tx1"/>
                </a:solidFill>
                <a:latin typeface="Flanders Art Sans"/>
              </a:defRPr>
            </a:lvl4pPr>
            <a:lvl5pPr marL="2057400" indent="-228600" defTabSz="1217613">
              <a:spcBef>
                <a:spcPts val="400"/>
              </a:spcBef>
              <a:buSzPct val="90000"/>
              <a:buBlip>
                <a:blip r:embed="rId2"/>
              </a:buBlip>
              <a:defRPr>
                <a:solidFill>
                  <a:schemeClr val="tx1"/>
                </a:solidFill>
                <a:latin typeface="Flanders Art Sans"/>
              </a:defRPr>
            </a:lvl5pPr>
            <a:lvl6pPr marL="2514600" indent="-228600" defTabSz="1217613" eaLnBrk="0" fontAlgn="base" hangingPunct="0">
              <a:spcBef>
                <a:spcPts val="400"/>
              </a:spcBef>
              <a:spcAft>
                <a:spcPct val="0"/>
              </a:spcAft>
              <a:buSzPct val="90000"/>
              <a:buBlip>
                <a:blip r:embed="rId2"/>
              </a:buBlip>
              <a:defRPr>
                <a:solidFill>
                  <a:schemeClr val="tx1"/>
                </a:solidFill>
                <a:latin typeface="Flanders Art Sans"/>
              </a:defRPr>
            </a:lvl6pPr>
            <a:lvl7pPr marL="2971800" indent="-228600" defTabSz="1217613" eaLnBrk="0" fontAlgn="base" hangingPunct="0">
              <a:spcBef>
                <a:spcPts val="400"/>
              </a:spcBef>
              <a:spcAft>
                <a:spcPct val="0"/>
              </a:spcAft>
              <a:buSzPct val="90000"/>
              <a:buBlip>
                <a:blip r:embed="rId2"/>
              </a:buBlip>
              <a:defRPr>
                <a:solidFill>
                  <a:schemeClr val="tx1"/>
                </a:solidFill>
                <a:latin typeface="Flanders Art Sans"/>
              </a:defRPr>
            </a:lvl7pPr>
            <a:lvl8pPr marL="3429000" indent="-228600" defTabSz="1217613" eaLnBrk="0" fontAlgn="base" hangingPunct="0">
              <a:spcBef>
                <a:spcPts val="400"/>
              </a:spcBef>
              <a:spcAft>
                <a:spcPct val="0"/>
              </a:spcAft>
              <a:buSzPct val="90000"/>
              <a:buBlip>
                <a:blip r:embed="rId2"/>
              </a:buBlip>
              <a:defRPr>
                <a:solidFill>
                  <a:schemeClr val="tx1"/>
                </a:solidFill>
                <a:latin typeface="Flanders Art Sans"/>
              </a:defRPr>
            </a:lvl8pPr>
            <a:lvl9pPr marL="3886200" indent="-228600" defTabSz="1217613" eaLnBrk="0" fontAlgn="base" hangingPunct="0">
              <a:spcBef>
                <a:spcPts val="400"/>
              </a:spcBef>
              <a:spcAft>
                <a:spcPct val="0"/>
              </a:spcAft>
              <a:buSzPct val="90000"/>
              <a:buBlip>
                <a:blip r:embed="rId2"/>
              </a:buBlip>
              <a:defRPr>
                <a:solidFill>
                  <a:schemeClr val="tx1"/>
                </a:solidFill>
                <a:latin typeface="Flanders Art Sans"/>
              </a:defRPr>
            </a:lvl9pPr>
          </a:lstStyle>
          <a:p>
            <a:pPr algn="ctr">
              <a:lnSpc>
                <a:spcPct val="150000"/>
              </a:lnSpc>
              <a:buFontTx/>
              <a:buNone/>
            </a:pPr>
            <a:r>
              <a:rPr lang="en-US" altLang="nl-BE" sz="2400" dirty="0"/>
              <a:t>Auguste </a:t>
            </a:r>
            <a:r>
              <a:rPr lang="en-US" altLang="nl-BE" sz="2400" dirty="0" err="1"/>
              <a:t>Demaeghtlaan</a:t>
            </a:r>
            <a:r>
              <a:rPr lang="en-US" altLang="nl-BE" sz="2400" dirty="0"/>
              <a:t> 38, 1500 Halle</a:t>
            </a:r>
          </a:p>
          <a:p>
            <a:pPr algn="ctr">
              <a:lnSpc>
                <a:spcPct val="150000"/>
              </a:lnSpc>
              <a:buFontTx/>
              <a:buNone/>
            </a:pPr>
            <a:r>
              <a:rPr lang="en-US" altLang="nl-BE" sz="2400" b="0" dirty="0" err="1"/>
              <a:t>Werkingsgebied</a:t>
            </a:r>
            <a:r>
              <a:rPr lang="en-US" altLang="nl-BE" sz="2400" b="0" dirty="0"/>
              <a:t>: </a:t>
            </a:r>
            <a:r>
              <a:rPr lang="en-US" altLang="nl-BE" sz="2400" b="0" dirty="0" err="1"/>
              <a:t>gerechtelijk</a:t>
            </a:r>
            <a:r>
              <a:rPr lang="en-US" altLang="nl-BE" sz="2400" b="0" dirty="0"/>
              <a:t> arrondissement Halle-Vilvoorde </a:t>
            </a:r>
          </a:p>
          <a:p>
            <a:pPr algn="ctr">
              <a:lnSpc>
                <a:spcPct val="150000"/>
              </a:lnSpc>
              <a:buFontTx/>
              <a:buNone/>
            </a:pPr>
            <a:r>
              <a:rPr lang="en-US" altLang="nl-BE" sz="2400" b="0" dirty="0">
                <a:hlinkClick r:id="rId6"/>
              </a:rPr>
              <a:t>veilighuis.hallevilvoorde@vlaanderen.be</a:t>
            </a:r>
            <a:endParaRPr lang="en-US" altLang="nl-BE" sz="2400" b="0" dirty="0"/>
          </a:p>
          <a:p>
            <a:pPr algn="ctr">
              <a:lnSpc>
                <a:spcPct val="150000"/>
              </a:lnSpc>
              <a:buFontTx/>
              <a:buNone/>
            </a:pPr>
            <a:endParaRPr lang="en-US" altLang="nl-BE" sz="2400" b="0" dirty="0"/>
          </a:p>
          <a:p>
            <a:pPr algn="ctr">
              <a:lnSpc>
                <a:spcPct val="150000"/>
              </a:lnSpc>
              <a:buFontTx/>
              <a:buNone/>
            </a:pPr>
            <a:endParaRPr lang="en-US" altLang="nl-BE" sz="2400" b="0" dirty="0"/>
          </a:p>
          <a:p>
            <a:pPr algn="ctr">
              <a:lnSpc>
                <a:spcPct val="150000"/>
              </a:lnSpc>
            </a:pPr>
            <a:endParaRPr lang="en-US" altLang="nl-BE" sz="2400" dirty="0"/>
          </a:p>
          <a:p>
            <a:pPr algn="ctr">
              <a:lnSpc>
                <a:spcPct val="150000"/>
              </a:lnSpc>
            </a:pPr>
            <a:endParaRPr lang="en-US" altLang="nl-BE" sz="2400" dirty="0"/>
          </a:p>
          <a:p>
            <a:pPr algn="ctr">
              <a:lnSpc>
                <a:spcPct val="150000"/>
              </a:lnSpc>
              <a:buFontTx/>
              <a:buNone/>
            </a:pPr>
            <a:br>
              <a:rPr lang="en-US" altLang="nl-BE" sz="2400" dirty="0"/>
            </a:br>
            <a:endParaRPr lang="en-US" altLang="nl-BE" sz="2400" dirty="0"/>
          </a:p>
        </p:txBody>
      </p:sp>
      <p:pic>
        <p:nvPicPr>
          <p:cNvPr id="34820" name="Tijdelijke aanduiding voor inhoud 6" descr="Afbeelding met buitenshuis, tekst, raam, hemel&#10;&#10;Automatisch gegenereerde beschrijving">
            <a:extLst>
              <a:ext uri="{FF2B5EF4-FFF2-40B4-BE49-F238E27FC236}">
                <a16:creationId xmlns:a16="http://schemas.microsoft.com/office/drawing/2014/main" id="{ADCF8250-44CF-6857-BDC5-FFEC1FD5D319}"/>
              </a:ext>
            </a:extLst>
          </p:cNvPr>
          <p:cNvPicPr>
            <a:picLocks noGrp="1" noChangeAspect="1" noChangeArrowheads="1"/>
          </p:cNvPicPr>
          <p:nvPr>
            <p:ph type="pic" sz="quarter" idx="14"/>
          </p:nvPr>
        </p:nvPicPr>
        <p:blipFill>
          <a:blip r:embed="rId7">
            <a:extLst>
              <a:ext uri="{28A0092B-C50C-407E-A947-70E740481C1C}">
                <a14:useLocalDpi xmlns:a14="http://schemas.microsoft.com/office/drawing/2010/main" val="0"/>
              </a:ext>
            </a:extLst>
          </a:blip>
          <a:srcRect/>
          <a:stretch>
            <a:fillRect/>
          </a:stretch>
        </p:blipFill>
        <p:spPr>
          <a:xfrm>
            <a:off x="7446979" y="2349205"/>
            <a:ext cx="2933700" cy="2643188"/>
          </a:xfrm>
        </p:spPr>
      </p:pic>
      <p:sp>
        <p:nvSpPr>
          <p:cNvPr id="27" name="Subtitle 4">
            <a:extLst>
              <a:ext uri="{FF2B5EF4-FFF2-40B4-BE49-F238E27FC236}">
                <a16:creationId xmlns:a16="http://schemas.microsoft.com/office/drawing/2014/main" id="{C120A96D-F4EE-22FD-A079-B860F3FD98C8}"/>
              </a:ext>
            </a:extLst>
          </p:cNvPr>
          <p:cNvSpPr>
            <a:spLocks noGrp="1"/>
          </p:cNvSpPr>
          <p:nvPr>
            <p:ph type="subTitle" idx="15"/>
          </p:nvPr>
        </p:nvSpPr>
        <p:spPr>
          <a:xfrm>
            <a:off x="0" y="6783388"/>
            <a:ext cx="12499975" cy="76200"/>
          </a:xfrm>
        </p:spPr>
        <p:txBody>
          <a:bodyPr/>
          <a:lstStyle/>
          <a:p>
            <a:pP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Afbeelding 3">
            <a:extLst>
              <a:ext uri="{FF2B5EF4-FFF2-40B4-BE49-F238E27FC236}">
                <a16:creationId xmlns:a16="http://schemas.microsoft.com/office/drawing/2014/main" id="{AE940CB2-D655-6E1F-1BC7-13637A43B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E29D0DF8-3B5F-1553-2C12-8FD0D7F33F8E}"/>
              </a:ext>
            </a:extLst>
          </p:cNvPr>
          <p:cNvSpPr txBox="1"/>
          <p:nvPr/>
        </p:nvSpPr>
        <p:spPr>
          <a:xfrm>
            <a:off x="482600" y="238125"/>
            <a:ext cx="11226800" cy="666750"/>
          </a:xfrm>
          <a:prstGeom prst="rect">
            <a:avLst/>
          </a:prstGeom>
          <a:noFill/>
        </p:spPr>
        <p:txBody>
          <a:bodyPr>
            <a:spAutoFit/>
          </a:bodyPr>
          <a:lstStyle/>
          <a:p>
            <a:pPr algn="ctr" eaLnBrk="1" fontAlgn="auto" hangingPunct="1">
              <a:spcBef>
                <a:spcPts val="0"/>
              </a:spcBef>
              <a:spcAft>
                <a:spcPts val="0"/>
              </a:spcAft>
              <a:defRPr/>
            </a:pPr>
            <a:r>
              <a:rPr lang="nl-BE" sz="3733" dirty="0">
                <a:latin typeface="FlandersArtSans-Bold" panose="00000800000000000000" charset="0"/>
              </a:rPr>
              <a:t>Samen maken we het verschil !</a:t>
            </a:r>
          </a:p>
        </p:txBody>
      </p:sp>
      <p:sp>
        <p:nvSpPr>
          <p:cNvPr id="2" name="Titel 1">
            <a:extLst>
              <a:ext uri="{FF2B5EF4-FFF2-40B4-BE49-F238E27FC236}">
                <a16:creationId xmlns:a16="http://schemas.microsoft.com/office/drawing/2014/main" id="{CCB54162-40AE-41F6-8297-494962A6D26D}"/>
              </a:ext>
            </a:extLst>
          </p:cNvPr>
          <p:cNvSpPr>
            <a:spLocks noGrp="1"/>
          </p:cNvSpPr>
          <p:nvPr>
            <p:ph type="title"/>
          </p:nvPr>
        </p:nvSpPr>
        <p:spPr>
          <a:xfrm>
            <a:off x="6227763" y="4346575"/>
            <a:ext cx="6829425" cy="2511425"/>
          </a:xfrm>
        </p:spPr>
        <p:txBody>
          <a:bodyPr rtlCol="0">
            <a:noAutofit/>
          </a:bodyPr>
          <a:lstStyle/>
          <a:p>
            <a:pPr algn="ctr" defTabSz="1219170" eaLnBrk="1" fontAlgn="auto" hangingPunct="1">
              <a:spcBef>
                <a:spcPts val="0"/>
              </a:spcBef>
              <a:spcAft>
                <a:spcPts val="0"/>
              </a:spcAft>
              <a:defRPr/>
            </a:pPr>
            <a:r>
              <a:rPr lang="nl-NL" sz="9600" dirty="0">
                <a:ea typeface="+mj-ea"/>
              </a:rPr>
              <a:t>V</a:t>
            </a:r>
            <a:r>
              <a:rPr lang="nl-BE" sz="9600" dirty="0">
                <a:ea typeface="+mj-ea"/>
              </a:rPr>
              <a:t>ragen?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ontwerp, Lettertype, Graphics, logo&#10;&#10;Automatisch gegenereerde beschrijving">
            <a:extLst>
              <a:ext uri="{FF2B5EF4-FFF2-40B4-BE49-F238E27FC236}">
                <a16:creationId xmlns:a16="http://schemas.microsoft.com/office/drawing/2014/main" id="{A0AC7AF2-20BF-73D7-F7DC-029CE54D0A6B}"/>
              </a:ext>
            </a:extLst>
          </p:cNvPr>
          <p:cNvPicPr>
            <a:picLocks noChangeAspect="1"/>
          </p:cNvPicPr>
          <p:nvPr/>
        </p:nvPicPr>
        <p:blipFill rotWithShape="1">
          <a:blip r:embed="rId2">
            <a:extLst>
              <a:ext uri="{28A0092B-C50C-407E-A947-70E740481C1C}">
                <a14:useLocalDpi xmlns:a14="http://schemas.microsoft.com/office/drawing/2010/main" val="0"/>
              </a:ext>
            </a:extLst>
          </a:blip>
          <a:srcRect l="14602" t="34326" r="21650" b="47943"/>
          <a:stretch/>
        </p:blipFill>
        <p:spPr>
          <a:xfrm>
            <a:off x="2209800" y="397646"/>
            <a:ext cx="7772400" cy="1215957"/>
          </a:xfrm>
          <a:prstGeom prst="rect">
            <a:avLst/>
          </a:prstGeom>
        </p:spPr>
      </p:pic>
      <p:sp>
        <p:nvSpPr>
          <p:cNvPr id="2" name="Tijdelijke aanduiding voor inhoud 1">
            <a:extLst>
              <a:ext uri="{FF2B5EF4-FFF2-40B4-BE49-F238E27FC236}">
                <a16:creationId xmlns:a16="http://schemas.microsoft.com/office/drawing/2014/main" id="{AD89764F-D94D-B105-5A07-4D624466B9DA}"/>
              </a:ext>
            </a:extLst>
          </p:cNvPr>
          <p:cNvSpPr>
            <a:spLocks noGrp="1"/>
          </p:cNvSpPr>
          <p:nvPr>
            <p:ph sz="half" idx="1"/>
          </p:nvPr>
        </p:nvSpPr>
        <p:spPr>
          <a:xfrm>
            <a:off x="642938" y="1525507"/>
            <a:ext cx="9888537" cy="4076700"/>
          </a:xfrm>
        </p:spPr>
        <p:txBody>
          <a:bodyPr/>
          <a:lstStyle/>
          <a:p>
            <a:pPr>
              <a:defRPr/>
            </a:pPr>
            <a:r>
              <a:rPr lang="nl-BE" sz="2200" dirty="0"/>
              <a:t>Kijken</a:t>
            </a:r>
          </a:p>
          <a:p>
            <a:pPr>
              <a:defRPr/>
            </a:pPr>
            <a:r>
              <a:rPr lang="nl-BE" sz="2200" dirty="0"/>
              <a:t>Luisteren</a:t>
            </a:r>
          </a:p>
          <a:p>
            <a:pPr>
              <a:defRPr/>
            </a:pPr>
            <a:r>
              <a:rPr lang="nl-BE" sz="2200" dirty="0"/>
              <a:t>Aanvoelen</a:t>
            </a:r>
          </a:p>
          <a:p>
            <a:pPr lvl="1">
              <a:buFont typeface="Wingdings" panose="05000000000000000000" pitchFamily="2" charset="2"/>
              <a:buChar char="Ø"/>
            </a:pPr>
            <a:r>
              <a:rPr lang="nl-BE" sz="2200" dirty="0">
                <a:sym typeface="Wingdings" panose="05000000000000000000" pitchFamily="2" charset="2"/>
              </a:rPr>
              <a:t>Valt je iets op? Is iets anders dan wat je gewoon bent van deze persoon? (ontwikkeling, relaties, letsels, persoonlijke hygiëne)</a:t>
            </a:r>
          </a:p>
          <a:p>
            <a:pPr lvl="1">
              <a:buFont typeface="Wingdings" panose="05000000000000000000" pitchFamily="2" charset="2"/>
              <a:buChar char="Ø"/>
            </a:pPr>
            <a:r>
              <a:rPr lang="nl-BE" sz="2200" dirty="0">
                <a:sym typeface="Wingdings" panose="05000000000000000000" pitchFamily="2" charset="2"/>
              </a:rPr>
              <a:t>Als je verontrust bent, bespreek je dit best onmiddellijk op een spontane manier. Zo krijg je snel feedback en kan de verontrusting meteen aangepakt worden</a:t>
            </a:r>
            <a:endParaRPr lang="nl-BE" sz="2200" dirty="0"/>
          </a:p>
          <a:p>
            <a:pPr lvl="1">
              <a:defRPr/>
            </a:pPr>
            <a:endParaRPr lang="nl-BE" sz="2200" dirty="0"/>
          </a:p>
          <a:p>
            <a:pPr marL="384175" lvl="1" indent="0">
              <a:buNone/>
              <a:defRPr/>
            </a:pPr>
            <a:endParaRPr lang="nl-BE" sz="2200" dirty="0"/>
          </a:p>
          <a:p>
            <a:pPr marL="384175" lvl="1" indent="0">
              <a:buNone/>
              <a:defRPr/>
            </a:pPr>
            <a:r>
              <a:rPr lang="nl-BE" sz="2200" dirty="0"/>
              <a:t>-&gt; Ben je gerustgesteld?</a:t>
            </a:r>
          </a:p>
        </p:txBody>
      </p:sp>
      <p:sp>
        <p:nvSpPr>
          <p:cNvPr id="28675" name="Titel 2">
            <a:extLst>
              <a:ext uri="{FF2B5EF4-FFF2-40B4-BE49-F238E27FC236}">
                <a16:creationId xmlns:a16="http://schemas.microsoft.com/office/drawing/2014/main" id="{162968E0-68D5-40A9-7D3B-046F733546E9}"/>
              </a:ext>
            </a:extLst>
          </p:cNvPr>
          <p:cNvSpPr>
            <a:spLocks noGrp="1" noChangeArrowheads="1"/>
          </p:cNvSpPr>
          <p:nvPr>
            <p:ph type="title"/>
          </p:nvPr>
        </p:nvSpPr>
        <p:spPr>
          <a:xfrm>
            <a:off x="2330335" y="586491"/>
            <a:ext cx="2062555" cy="769757"/>
          </a:xfrm>
        </p:spPr>
        <p:txBody>
          <a:bodyPr/>
          <a:lstStyle/>
          <a:p>
            <a:pPr algn="ctr"/>
            <a:r>
              <a:rPr lang="nl-BE" altLang="nl-BE" dirty="0">
                <a:solidFill>
                  <a:schemeClr val="bg1"/>
                </a:solidFill>
                <a:ea typeface="FlandersArtSans-Bold" panose="00000800000000000000" pitchFamily="2" charset="0"/>
              </a:rPr>
              <a:t>A = </a:t>
            </a:r>
            <a:br>
              <a:rPr lang="nl-BE" altLang="nl-BE" dirty="0">
                <a:solidFill>
                  <a:schemeClr val="bg1"/>
                </a:solidFill>
                <a:ea typeface="FlandersArtSans-Bold" panose="00000800000000000000" pitchFamily="2" charset="0"/>
              </a:rPr>
            </a:br>
            <a:r>
              <a:rPr lang="nl-BE" altLang="nl-BE" sz="2200" dirty="0">
                <a:solidFill>
                  <a:schemeClr val="bg1"/>
                </a:solidFill>
                <a:ea typeface="FlandersArtSans-Bold" panose="00000800000000000000" pitchFamily="2" charset="0"/>
              </a:rPr>
              <a:t>Aandacht</a:t>
            </a:r>
          </a:p>
        </p:txBody>
      </p:sp>
      <p:sp>
        <p:nvSpPr>
          <p:cNvPr id="6" name="Titel 2">
            <a:extLst>
              <a:ext uri="{FF2B5EF4-FFF2-40B4-BE49-F238E27FC236}">
                <a16:creationId xmlns:a16="http://schemas.microsoft.com/office/drawing/2014/main" id="{CC795FCA-274C-F3BC-784E-305F231B95BB}"/>
              </a:ext>
            </a:extLst>
          </p:cNvPr>
          <p:cNvSpPr txBox="1">
            <a:spLocks noChangeArrowheads="1"/>
          </p:cNvSpPr>
          <p:nvPr/>
        </p:nvSpPr>
        <p:spPr bwMode="auto">
          <a:xfrm>
            <a:off x="4994498" y="586490"/>
            <a:ext cx="2062555" cy="7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217613" rtl="0" eaLnBrk="0" fontAlgn="base" hangingPunct="0">
              <a:lnSpc>
                <a:spcPct val="90000"/>
              </a:lnSpc>
              <a:spcBef>
                <a:spcPct val="0"/>
              </a:spcBef>
              <a:spcAft>
                <a:spcPct val="0"/>
              </a:spcAft>
              <a:defRPr sz="3300" b="1" kern="1200">
                <a:solidFill>
                  <a:schemeClr val="tx1"/>
                </a:solidFill>
                <a:latin typeface="+mj-lt"/>
                <a:ea typeface="FlandersArtSans-Bold"/>
                <a:cs typeface="FlandersArtSans-Bold" panose="00000800000000000000" pitchFamily="2" charset="0"/>
              </a:defRPr>
            </a:lvl1pPr>
            <a:lvl2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2pPr>
            <a:lvl3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3pPr>
            <a:lvl4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4pPr>
            <a:lvl5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5pPr>
            <a:lvl6pPr marL="4572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6pPr>
            <a:lvl7pPr marL="9144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7pPr>
            <a:lvl8pPr marL="13716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8pPr>
            <a:lvl9pPr marL="18288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9pPr>
          </a:lstStyle>
          <a:p>
            <a:pPr algn="ctr"/>
            <a:r>
              <a:rPr lang="nl-BE" altLang="nl-BE" sz="3000" dirty="0">
                <a:solidFill>
                  <a:srgbClr val="D34E5E"/>
                </a:solidFill>
                <a:ea typeface="FlandersArtSans-Bold" panose="00000800000000000000" pitchFamily="2" charset="0"/>
              </a:rPr>
              <a:t>B = </a:t>
            </a:r>
            <a:br>
              <a:rPr lang="nl-BE" altLang="nl-BE" sz="3000" dirty="0">
                <a:solidFill>
                  <a:srgbClr val="D34E5E"/>
                </a:solidFill>
                <a:ea typeface="FlandersArtSans-Bold" panose="00000800000000000000" pitchFamily="2" charset="0"/>
              </a:rPr>
            </a:br>
            <a:r>
              <a:rPr lang="nl-BE" altLang="nl-BE" sz="2200" dirty="0">
                <a:solidFill>
                  <a:srgbClr val="D34E5E"/>
                </a:solidFill>
                <a:ea typeface="FlandersArtSans-Bold" panose="00000800000000000000" pitchFamily="2" charset="0"/>
              </a:rPr>
              <a:t>Bespreken</a:t>
            </a:r>
          </a:p>
        </p:txBody>
      </p:sp>
      <p:sp>
        <p:nvSpPr>
          <p:cNvPr id="7" name="Titel 2">
            <a:extLst>
              <a:ext uri="{FF2B5EF4-FFF2-40B4-BE49-F238E27FC236}">
                <a16:creationId xmlns:a16="http://schemas.microsoft.com/office/drawing/2014/main" id="{B87F2FD1-4299-25A5-1E70-A057BDC15C53}"/>
              </a:ext>
            </a:extLst>
          </p:cNvPr>
          <p:cNvSpPr txBox="1">
            <a:spLocks noChangeArrowheads="1"/>
          </p:cNvSpPr>
          <p:nvPr/>
        </p:nvSpPr>
        <p:spPr bwMode="auto">
          <a:xfrm>
            <a:off x="7658661" y="586490"/>
            <a:ext cx="2062555" cy="7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217613" rtl="0" eaLnBrk="0" fontAlgn="base" hangingPunct="0">
              <a:lnSpc>
                <a:spcPct val="90000"/>
              </a:lnSpc>
              <a:spcBef>
                <a:spcPct val="0"/>
              </a:spcBef>
              <a:spcAft>
                <a:spcPct val="0"/>
              </a:spcAft>
              <a:defRPr sz="3300" b="1" kern="1200">
                <a:solidFill>
                  <a:schemeClr val="tx1"/>
                </a:solidFill>
                <a:latin typeface="+mj-lt"/>
                <a:ea typeface="FlandersArtSans-Bold"/>
                <a:cs typeface="FlandersArtSans-Bold" panose="00000800000000000000" pitchFamily="2" charset="0"/>
              </a:defRPr>
            </a:lvl1pPr>
            <a:lvl2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2pPr>
            <a:lvl3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3pPr>
            <a:lvl4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4pPr>
            <a:lvl5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5pPr>
            <a:lvl6pPr marL="4572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6pPr>
            <a:lvl7pPr marL="9144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7pPr>
            <a:lvl8pPr marL="13716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8pPr>
            <a:lvl9pPr marL="18288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9pPr>
          </a:lstStyle>
          <a:p>
            <a:pPr algn="ctr"/>
            <a:r>
              <a:rPr lang="nl-BE" altLang="nl-BE" sz="3000" dirty="0">
                <a:solidFill>
                  <a:srgbClr val="D34E5E"/>
                </a:solidFill>
                <a:ea typeface="FlandersArtSans-Bold" panose="00000800000000000000" pitchFamily="2" charset="0"/>
              </a:rPr>
              <a:t>C = </a:t>
            </a:r>
            <a:br>
              <a:rPr lang="nl-BE" altLang="nl-BE" sz="3000" dirty="0">
                <a:solidFill>
                  <a:srgbClr val="D34E5E"/>
                </a:solidFill>
                <a:ea typeface="FlandersArtSans-Bold" panose="00000800000000000000" pitchFamily="2" charset="0"/>
              </a:rPr>
            </a:br>
            <a:r>
              <a:rPr lang="nl-BE" altLang="nl-BE" sz="2200" dirty="0">
                <a:solidFill>
                  <a:srgbClr val="D34E5E"/>
                </a:solidFill>
                <a:ea typeface="FlandersArtSans-Bold" panose="00000800000000000000" pitchFamily="2" charset="0"/>
              </a:rPr>
              <a:t>Communicatie</a:t>
            </a:r>
          </a:p>
        </p:txBody>
      </p:sp>
      <p:pic>
        <p:nvPicPr>
          <p:cNvPr id="11" name="Afbeelding 10" descr="Afbeelding met schets, diagram, ontwerp&#10;&#10;Automatisch gegenereerde beschrijving">
            <a:extLst>
              <a:ext uri="{FF2B5EF4-FFF2-40B4-BE49-F238E27FC236}">
                <a16:creationId xmlns:a16="http://schemas.microsoft.com/office/drawing/2014/main" id="{D102E1E4-D87C-A151-AE75-CB78F5DD3E66}"/>
              </a:ext>
            </a:extLst>
          </p:cNvPr>
          <p:cNvPicPr>
            <a:picLocks noChangeAspect="1"/>
          </p:cNvPicPr>
          <p:nvPr/>
        </p:nvPicPr>
        <p:blipFill rotWithShape="1">
          <a:blip r:embed="rId3">
            <a:extLst>
              <a:ext uri="{28A0092B-C50C-407E-A947-70E740481C1C}">
                <a14:useLocalDpi xmlns:a14="http://schemas.microsoft.com/office/drawing/2010/main" val="0"/>
              </a:ext>
            </a:extLst>
          </a:blip>
          <a:srcRect l="35386" t="30790" r="43711" b="35670"/>
          <a:stretch/>
        </p:blipFill>
        <p:spPr>
          <a:xfrm rot="16200000">
            <a:off x="3688609" y="4325774"/>
            <a:ext cx="2310116" cy="2085032"/>
          </a:xfrm>
          <a:prstGeom prst="rect">
            <a:avLst/>
          </a:prstGeom>
        </p:spPr>
      </p:pic>
      <p:sp>
        <p:nvSpPr>
          <p:cNvPr id="13" name="Tekstvak 12">
            <a:extLst>
              <a:ext uri="{FF2B5EF4-FFF2-40B4-BE49-F238E27FC236}">
                <a16:creationId xmlns:a16="http://schemas.microsoft.com/office/drawing/2014/main" id="{EBED0871-C1FB-69C8-FC88-831BB7734B49}"/>
              </a:ext>
            </a:extLst>
          </p:cNvPr>
          <p:cNvSpPr txBox="1"/>
          <p:nvPr/>
        </p:nvSpPr>
        <p:spPr>
          <a:xfrm>
            <a:off x="4318033" y="4452977"/>
            <a:ext cx="1240892" cy="369332"/>
          </a:xfrm>
          <a:prstGeom prst="rect">
            <a:avLst/>
          </a:prstGeom>
          <a:noFill/>
        </p:spPr>
        <p:txBody>
          <a:bodyPr wrap="square">
            <a:spAutoFit/>
          </a:bodyPr>
          <a:lstStyle/>
          <a:p>
            <a:pPr marL="384175" lvl="1" indent="0">
              <a:buNone/>
              <a:defRPr/>
            </a:pPr>
            <a:r>
              <a:rPr lang="nl-BE" dirty="0">
                <a:solidFill>
                  <a:schemeClr val="accent4"/>
                </a:solidFill>
              </a:rPr>
              <a:t>JA</a:t>
            </a:r>
            <a:endParaRPr lang="nl-BE" sz="1800" dirty="0">
              <a:solidFill>
                <a:schemeClr val="accent4"/>
              </a:solidFill>
            </a:endParaRPr>
          </a:p>
        </p:txBody>
      </p:sp>
      <p:sp>
        <p:nvSpPr>
          <p:cNvPr id="14" name="Tekstvak 13">
            <a:extLst>
              <a:ext uri="{FF2B5EF4-FFF2-40B4-BE49-F238E27FC236}">
                <a16:creationId xmlns:a16="http://schemas.microsoft.com/office/drawing/2014/main" id="{99396518-D989-CC4E-B567-9AC86796248C}"/>
              </a:ext>
            </a:extLst>
          </p:cNvPr>
          <p:cNvSpPr txBox="1"/>
          <p:nvPr/>
        </p:nvSpPr>
        <p:spPr>
          <a:xfrm>
            <a:off x="4223221" y="5949312"/>
            <a:ext cx="1240892" cy="369332"/>
          </a:xfrm>
          <a:prstGeom prst="rect">
            <a:avLst/>
          </a:prstGeom>
          <a:noFill/>
        </p:spPr>
        <p:txBody>
          <a:bodyPr wrap="square">
            <a:spAutoFit/>
          </a:bodyPr>
          <a:lstStyle/>
          <a:p>
            <a:pPr marL="384175" lvl="1" indent="0">
              <a:buNone/>
              <a:defRPr/>
            </a:pPr>
            <a:r>
              <a:rPr lang="nl-BE" sz="1800" dirty="0">
                <a:solidFill>
                  <a:schemeClr val="accent4"/>
                </a:solidFill>
              </a:rPr>
              <a:t>NEE</a:t>
            </a:r>
          </a:p>
        </p:txBody>
      </p:sp>
      <p:sp>
        <p:nvSpPr>
          <p:cNvPr id="15" name="Tekstvak 14">
            <a:extLst>
              <a:ext uri="{FF2B5EF4-FFF2-40B4-BE49-F238E27FC236}">
                <a16:creationId xmlns:a16="http://schemas.microsoft.com/office/drawing/2014/main" id="{A05B14D9-1782-DDD0-D6C5-71A3070EB077}"/>
              </a:ext>
            </a:extLst>
          </p:cNvPr>
          <p:cNvSpPr txBox="1"/>
          <p:nvPr/>
        </p:nvSpPr>
        <p:spPr>
          <a:xfrm>
            <a:off x="5685372" y="4452977"/>
            <a:ext cx="2874165" cy="369332"/>
          </a:xfrm>
          <a:prstGeom prst="rect">
            <a:avLst/>
          </a:prstGeom>
          <a:noFill/>
        </p:spPr>
        <p:txBody>
          <a:bodyPr wrap="square">
            <a:spAutoFit/>
          </a:bodyPr>
          <a:lstStyle/>
          <a:p>
            <a:pPr marL="384175" lvl="1" indent="0">
              <a:buNone/>
              <a:defRPr/>
            </a:pPr>
            <a:r>
              <a:rPr lang="nl-BE" dirty="0">
                <a:solidFill>
                  <a:schemeClr val="accent4"/>
                </a:solidFill>
              </a:rPr>
              <a:t>Opnieuw naar stap A</a:t>
            </a:r>
            <a:endParaRPr lang="nl-BE" sz="1800" dirty="0">
              <a:solidFill>
                <a:schemeClr val="accent4"/>
              </a:solidFill>
            </a:endParaRPr>
          </a:p>
        </p:txBody>
      </p:sp>
      <p:sp>
        <p:nvSpPr>
          <p:cNvPr id="16" name="Tekstvak 15">
            <a:extLst>
              <a:ext uri="{FF2B5EF4-FFF2-40B4-BE49-F238E27FC236}">
                <a16:creationId xmlns:a16="http://schemas.microsoft.com/office/drawing/2014/main" id="{3FE28CCE-B6ED-280F-9AC3-16D43B54190E}"/>
              </a:ext>
            </a:extLst>
          </p:cNvPr>
          <p:cNvSpPr txBox="1"/>
          <p:nvPr/>
        </p:nvSpPr>
        <p:spPr>
          <a:xfrm>
            <a:off x="5700935" y="5927793"/>
            <a:ext cx="2874164" cy="369332"/>
          </a:xfrm>
          <a:prstGeom prst="rect">
            <a:avLst/>
          </a:prstGeom>
          <a:noFill/>
        </p:spPr>
        <p:txBody>
          <a:bodyPr wrap="square">
            <a:spAutoFit/>
          </a:bodyPr>
          <a:lstStyle/>
          <a:p>
            <a:pPr marL="384175" lvl="1" indent="0">
              <a:buNone/>
              <a:defRPr/>
            </a:pPr>
            <a:r>
              <a:rPr lang="nl-BE" dirty="0">
                <a:solidFill>
                  <a:schemeClr val="accent4"/>
                </a:solidFill>
              </a:rPr>
              <a:t>Ga naar stap B</a:t>
            </a:r>
            <a:endParaRPr lang="nl-BE" sz="1800" dirty="0">
              <a:solidFill>
                <a:schemeClr val="accent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9D2E4DD-676A-7ED0-76C5-C9C47FF843A1}"/>
              </a:ext>
            </a:extLst>
          </p:cNvPr>
          <p:cNvSpPr>
            <a:spLocks noGrp="1"/>
          </p:cNvSpPr>
          <p:nvPr>
            <p:ph sz="half" idx="1"/>
          </p:nvPr>
        </p:nvSpPr>
        <p:spPr>
          <a:xfrm>
            <a:off x="661791" y="2307391"/>
            <a:ext cx="9888537" cy="3671887"/>
          </a:xfrm>
        </p:spPr>
        <p:txBody>
          <a:bodyPr/>
          <a:lstStyle/>
          <a:p>
            <a:pPr>
              <a:defRPr/>
            </a:pPr>
            <a:r>
              <a:rPr lang="nl-BE" dirty="0"/>
              <a:t>Overleg met collega’s, leidinggevende, andere sociale partners …</a:t>
            </a:r>
          </a:p>
          <a:p>
            <a:pPr lvl="1">
              <a:buFont typeface="Wingdings" panose="05000000000000000000" pitchFamily="2" charset="2"/>
              <a:buChar char="Ø"/>
            </a:pPr>
            <a:r>
              <a:rPr lang="nl-BE" sz="2200" dirty="0"/>
              <a:t>Bespreek de ongerustheden met een collega: Is er een verklaring voor de feitelijkheden die je ongerust maken?</a:t>
            </a:r>
          </a:p>
          <a:p>
            <a:pPr lvl="1">
              <a:buFont typeface="Wingdings" panose="05000000000000000000" pitchFamily="2" charset="2"/>
              <a:buChar char="Ø"/>
            </a:pPr>
            <a:r>
              <a:rPr lang="nl-BE" sz="2200" dirty="0">
                <a:sym typeface="Wingdings" panose="05000000000000000000" pitchFamily="2" charset="2"/>
              </a:rPr>
              <a:t>De aanpak van een gesprek:</a:t>
            </a:r>
          </a:p>
          <a:p>
            <a:pPr lvl="3">
              <a:buFont typeface="Wingdings" panose="05000000000000000000" pitchFamily="2" charset="2"/>
              <a:buChar char="Ø"/>
            </a:pPr>
            <a:r>
              <a:rPr lang="nl-BE" sz="2000" dirty="0">
                <a:sym typeface="Wingdings" panose="05000000000000000000" pitchFamily="2" charset="2"/>
              </a:rPr>
              <a:t>Tot welke afspraken kan ik komen? Wat is het doel van het gesprek voor jou? Wat wil je bereiken? </a:t>
            </a:r>
          </a:p>
          <a:p>
            <a:pPr lvl="3">
              <a:buFont typeface="Wingdings" panose="05000000000000000000" pitchFamily="2" charset="2"/>
              <a:buChar char="Ø"/>
            </a:pPr>
            <a:r>
              <a:rPr lang="nl-BE" sz="2000" dirty="0">
                <a:sym typeface="Wingdings" panose="05000000000000000000" pitchFamily="2" charset="2"/>
              </a:rPr>
              <a:t>Welke vorm van hulp kan er gepast zijn of kan helpen? Als </a:t>
            </a:r>
            <a:r>
              <a:rPr lang="nl-BE" sz="2000">
                <a:sym typeface="Wingdings" panose="05000000000000000000" pitchFamily="2" charset="2"/>
              </a:rPr>
              <a:t>je vermoedt </a:t>
            </a:r>
            <a:r>
              <a:rPr lang="nl-BE" sz="2000" dirty="0">
                <a:sym typeface="Wingdings" panose="05000000000000000000" pitchFamily="2" charset="2"/>
              </a:rPr>
              <a:t>dat ondersteuning een meerwaarde kan zijn. Doe beroep op je sociale kaart.</a:t>
            </a:r>
          </a:p>
          <a:p>
            <a:pPr marL="384175" lvl="1" indent="0">
              <a:buNone/>
            </a:pPr>
            <a:endParaRPr lang="nl-BE" sz="2200" dirty="0">
              <a:sym typeface="Wingdings" panose="05000000000000000000" pitchFamily="2" charset="2"/>
            </a:endParaRPr>
          </a:p>
          <a:p>
            <a:pPr>
              <a:defRPr/>
            </a:pPr>
            <a:endParaRPr lang="nl-BE" dirty="0"/>
          </a:p>
        </p:txBody>
      </p:sp>
      <p:pic>
        <p:nvPicPr>
          <p:cNvPr id="4" name="Afbeelding 3" descr="Afbeelding met ontwerp, Graphics, diagram, logo&#10;&#10;Automatisch gegenereerde beschrijving">
            <a:extLst>
              <a:ext uri="{FF2B5EF4-FFF2-40B4-BE49-F238E27FC236}">
                <a16:creationId xmlns:a16="http://schemas.microsoft.com/office/drawing/2014/main" id="{94DA6CAA-0032-F738-C93A-BFB732079BCB}"/>
              </a:ext>
            </a:extLst>
          </p:cNvPr>
          <p:cNvPicPr>
            <a:picLocks noChangeAspect="1"/>
          </p:cNvPicPr>
          <p:nvPr/>
        </p:nvPicPr>
        <p:blipFill rotWithShape="1">
          <a:blip r:embed="rId2">
            <a:extLst>
              <a:ext uri="{28A0092B-C50C-407E-A947-70E740481C1C}">
                <a14:useLocalDpi xmlns:a14="http://schemas.microsoft.com/office/drawing/2010/main" val="0"/>
              </a:ext>
            </a:extLst>
          </a:blip>
          <a:srcRect l="12926" t="34468" r="23244" b="48510"/>
          <a:stretch/>
        </p:blipFill>
        <p:spPr>
          <a:xfrm>
            <a:off x="2204935" y="403747"/>
            <a:ext cx="7782129" cy="1167319"/>
          </a:xfrm>
          <a:prstGeom prst="rect">
            <a:avLst/>
          </a:prstGeom>
        </p:spPr>
      </p:pic>
      <p:sp>
        <p:nvSpPr>
          <p:cNvPr id="5" name="Titel 2">
            <a:extLst>
              <a:ext uri="{FF2B5EF4-FFF2-40B4-BE49-F238E27FC236}">
                <a16:creationId xmlns:a16="http://schemas.microsoft.com/office/drawing/2014/main" id="{91F37248-F966-3C08-4C70-27DB806A4DEE}"/>
              </a:ext>
            </a:extLst>
          </p:cNvPr>
          <p:cNvSpPr txBox="1">
            <a:spLocks noChangeArrowheads="1"/>
          </p:cNvSpPr>
          <p:nvPr/>
        </p:nvSpPr>
        <p:spPr bwMode="auto">
          <a:xfrm>
            <a:off x="2330335" y="586491"/>
            <a:ext cx="2062555" cy="7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217613" rtl="0" eaLnBrk="0" fontAlgn="base" hangingPunct="0">
              <a:lnSpc>
                <a:spcPct val="90000"/>
              </a:lnSpc>
              <a:spcBef>
                <a:spcPct val="0"/>
              </a:spcBef>
              <a:spcAft>
                <a:spcPct val="0"/>
              </a:spcAft>
              <a:defRPr sz="3300" b="1" kern="1200">
                <a:solidFill>
                  <a:schemeClr val="tx1"/>
                </a:solidFill>
                <a:latin typeface="+mj-lt"/>
                <a:ea typeface="FlandersArtSans-Bold"/>
                <a:cs typeface="FlandersArtSans-Bold" panose="00000800000000000000" pitchFamily="2" charset="0"/>
              </a:defRPr>
            </a:lvl1pPr>
            <a:lvl2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2pPr>
            <a:lvl3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3pPr>
            <a:lvl4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4pPr>
            <a:lvl5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5pPr>
            <a:lvl6pPr marL="4572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6pPr>
            <a:lvl7pPr marL="9144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7pPr>
            <a:lvl8pPr marL="13716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8pPr>
            <a:lvl9pPr marL="18288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9pPr>
          </a:lstStyle>
          <a:p>
            <a:pPr algn="ctr"/>
            <a:r>
              <a:rPr lang="nl-BE" altLang="nl-BE" dirty="0">
                <a:solidFill>
                  <a:srgbClr val="D34E5E"/>
                </a:solidFill>
                <a:ea typeface="FlandersArtSans-Bold" panose="00000800000000000000" pitchFamily="2" charset="0"/>
              </a:rPr>
              <a:t>A = </a:t>
            </a:r>
            <a:br>
              <a:rPr lang="nl-BE" altLang="nl-BE" dirty="0">
                <a:solidFill>
                  <a:srgbClr val="D34E5E"/>
                </a:solidFill>
                <a:ea typeface="FlandersArtSans-Bold" panose="00000800000000000000" pitchFamily="2" charset="0"/>
              </a:rPr>
            </a:br>
            <a:r>
              <a:rPr lang="nl-BE" altLang="nl-BE" sz="2200" dirty="0">
                <a:solidFill>
                  <a:srgbClr val="D34E5E"/>
                </a:solidFill>
                <a:ea typeface="FlandersArtSans-Bold" panose="00000800000000000000" pitchFamily="2" charset="0"/>
              </a:rPr>
              <a:t>Aandacht</a:t>
            </a:r>
          </a:p>
        </p:txBody>
      </p:sp>
      <p:sp>
        <p:nvSpPr>
          <p:cNvPr id="6" name="Titel 2">
            <a:extLst>
              <a:ext uri="{FF2B5EF4-FFF2-40B4-BE49-F238E27FC236}">
                <a16:creationId xmlns:a16="http://schemas.microsoft.com/office/drawing/2014/main" id="{2D9C71FE-AB0D-BFB5-0FAD-CEB4591A7606}"/>
              </a:ext>
            </a:extLst>
          </p:cNvPr>
          <p:cNvSpPr txBox="1">
            <a:spLocks noChangeArrowheads="1"/>
          </p:cNvSpPr>
          <p:nvPr/>
        </p:nvSpPr>
        <p:spPr bwMode="auto">
          <a:xfrm>
            <a:off x="4994498" y="586490"/>
            <a:ext cx="2062555" cy="7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217613" rtl="0" eaLnBrk="0" fontAlgn="base" hangingPunct="0">
              <a:lnSpc>
                <a:spcPct val="90000"/>
              </a:lnSpc>
              <a:spcBef>
                <a:spcPct val="0"/>
              </a:spcBef>
              <a:spcAft>
                <a:spcPct val="0"/>
              </a:spcAft>
              <a:defRPr sz="3300" b="1" kern="1200">
                <a:solidFill>
                  <a:schemeClr val="tx1"/>
                </a:solidFill>
                <a:latin typeface="+mj-lt"/>
                <a:ea typeface="FlandersArtSans-Bold"/>
                <a:cs typeface="FlandersArtSans-Bold" panose="00000800000000000000" pitchFamily="2" charset="0"/>
              </a:defRPr>
            </a:lvl1pPr>
            <a:lvl2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2pPr>
            <a:lvl3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3pPr>
            <a:lvl4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4pPr>
            <a:lvl5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5pPr>
            <a:lvl6pPr marL="4572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6pPr>
            <a:lvl7pPr marL="9144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7pPr>
            <a:lvl8pPr marL="13716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8pPr>
            <a:lvl9pPr marL="18288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9pPr>
          </a:lstStyle>
          <a:p>
            <a:pPr algn="ctr"/>
            <a:r>
              <a:rPr lang="nl-BE" altLang="nl-BE" sz="3000" dirty="0">
                <a:solidFill>
                  <a:schemeClr val="bg1"/>
                </a:solidFill>
                <a:ea typeface="FlandersArtSans-Bold" panose="00000800000000000000" pitchFamily="2" charset="0"/>
              </a:rPr>
              <a:t>B = </a:t>
            </a:r>
            <a:br>
              <a:rPr lang="nl-BE" altLang="nl-BE" sz="3000" dirty="0">
                <a:solidFill>
                  <a:schemeClr val="bg1"/>
                </a:solidFill>
                <a:ea typeface="FlandersArtSans-Bold" panose="00000800000000000000" pitchFamily="2" charset="0"/>
              </a:rPr>
            </a:br>
            <a:r>
              <a:rPr lang="nl-BE" altLang="nl-BE" sz="2200" dirty="0">
                <a:solidFill>
                  <a:schemeClr val="bg1"/>
                </a:solidFill>
                <a:ea typeface="FlandersArtSans-Bold" panose="00000800000000000000" pitchFamily="2" charset="0"/>
              </a:rPr>
              <a:t>Bespreken</a:t>
            </a:r>
          </a:p>
        </p:txBody>
      </p:sp>
      <p:sp>
        <p:nvSpPr>
          <p:cNvPr id="7" name="Titel 2">
            <a:extLst>
              <a:ext uri="{FF2B5EF4-FFF2-40B4-BE49-F238E27FC236}">
                <a16:creationId xmlns:a16="http://schemas.microsoft.com/office/drawing/2014/main" id="{4D042AA1-7BF2-EEEA-02E7-C41E54969C2A}"/>
              </a:ext>
            </a:extLst>
          </p:cNvPr>
          <p:cNvSpPr txBox="1">
            <a:spLocks noChangeArrowheads="1"/>
          </p:cNvSpPr>
          <p:nvPr/>
        </p:nvSpPr>
        <p:spPr bwMode="auto">
          <a:xfrm>
            <a:off x="7658661" y="586490"/>
            <a:ext cx="2062555" cy="7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217613" rtl="0" eaLnBrk="0" fontAlgn="base" hangingPunct="0">
              <a:lnSpc>
                <a:spcPct val="90000"/>
              </a:lnSpc>
              <a:spcBef>
                <a:spcPct val="0"/>
              </a:spcBef>
              <a:spcAft>
                <a:spcPct val="0"/>
              </a:spcAft>
              <a:defRPr sz="3300" b="1" kern="1200">
                <a:solidFill>
                  <a:schemeClr val="tx1"/>
                </a:solidFill>
                <a:latin typeface="+mj-lt"/>
                <a:ea typeface="FlandersArtSans-Bold"/>
                <a:cs typeface="FlandersArtSans-Bold" panose="00000800000000000000" pitchFamily="2" charset="0"/>
              </a:defRPr>
            </a:lvl1pPr>
            <a:lvl2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2pPr>
            <a:lvl3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3pPr>
            <a:lvl4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4pPr>
            <a:lvl5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5pPr>
            <a:lvl6pPr marL="4572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6pPr>
            <a:lvl7pPr marL="9144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7pPr>
            <a:lvl8pPr marL="13716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8pPr>
            <a:lvl9pPr marL="18288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9pPr>
          </a:lstStyle>
          <a:p>
            <a:pPr algn="ctr"/>
            <a:r>
              <a:rPr lang="nl-BE" altLang="nl-BE" sz="3000" dirty="0">
                <a:solidFill>
                  <a:srgbClr val="D34E5E"/>
                </a:solidFill>
                <a:ea typeface="FlandersArtSans-Bold" panose="00000800000000000000" pitchFamily="2" charset="0"/>
              </a:rPr>
              <a:t>C = </a:t>
            </a:r>
            <a:br>
              <a:rPr lang="nl-BE" altLang="nl-BE" sz="3000" dirty="0">
                <a:solidFill>
                  <a:srgbClr val="D34E5E"/>
                </a:solidFill>
                <a:ea typeface="FlandersArtSans-Bold" panose="00000800000000000000" pitchFamily="2" charset="0"/>
              </a:rPr>
            </a:br>
            <a:r>
              <a:rPr lang="nl-BE" altLang="nl-BE" sz="2200" dirty="0">
                <a:solidFill>
                  <a:srgbClr val="D34E5E"/>
                </a:solidFill>
                <a:ea typeface="FlandersArtSans-Bold" panose="00000800000000000000" pitchFamily="2" charset="0"/>
              </a:rPr>
              <a:t>Communicatie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5C25A4A-3AB0-A077-868F-F859960B01D1}"/>
              </a:ext>
            </a:extLst>
          </p:cNvPr>
          <p:cNvSpPr>
            <a:spLocks noGrp="1"/>
          </p:cNvSpPr>
          <p:nvPr>
            <p:ph sz="half" idx="1"/>
          </p:nvPr>
        </p:nvSpPr>
        <p:spPr>
          <a:xfrm>
            <a:off x="623986" y="2025003"/>
            <a:ext cx="9888000" cy="3672000"/>
          </a:xfrm>
        </p:spPr>
        <p:txBody>
          <a:bodyPr/>
          <a:lstStyle/>
          <a:p>
            <a:r>
              <a:rPr lang="nl-NL" dirty="0"/>
              <a:t>Ben je klaar voor een gesprek met de cliënt?</a:t>
            </a:r>
          </a:p>
          <a:p>
            <a:pPr>
              <a:buNone/>
            </a:pPr>
            <a:endParaRPr lang="nl-BE" dirty="0"/>
          </a:p>
        </p:txBody>
      </p:sp>
      <p:pic>
        <p:nvPicPr>
          <p:cNvPr id="3" name="Afbeelding 2" descr="Afbeelding met schets, diagram, ontwerp&#10;&#10;Automatisch gegenereerde beschrijving">
            <a:extLst>
              <a:ext uri="{FF2B5EF4-FFF2-40B4-BE49-F238E27FC236}">
                <a16:creationId xmlns:a16="http://schemas.microsoft.com/office/drawing/2014/main" id="{A2751591-5393-0721-580D-F6B60C830E3F}"/>
              </a:ext>
            </a:extLst>
          </p:cNvPr>
          <p:cNvPicPr>
            <a:picLocks noChangeAspect="1"/>
          </p:cNvPicPr>
          <p:nvPr/>
        </p:nvPicPr>
        <p:blipFill rotWithShape="1">
          <a:blip r:embed="rId2">
            <a:extLst>
              <a:ext uri="{28A0092B-C50C-407E-A947-70E740481C1C}">
                <a14:useLocalDpi xmlns:a14="http://schemas.microsoft.com/office/drawing/2010/main" val="0"/>
              </a:ext>
            </a:extLst>
          </a:blip>
          <a:srcRect l="35386" t="30790" r="43711" b="35670"/>
          <a:stretch/>
        </p:blipFill>
        <p:spPr>
          <a:xfrm rot="16200000">
            <a:off x="945409" y="2670201"/>
            <a:ext cx="2310116" cy="2085032"/>
          </a:xfrm>
          <a:prstGeom prst="rect">
            <a:avLst/>
          </a:prstGeom>
        </p:spPr>
      </p:pic>
      <p:sp>
        <p:nvSpPr>
          <p:cNvPr id="4" name="Tekstvak 3">
            <a:extLst>
              <a:ext uri="{FF2B5EF4-FFF2-40B4-BE49-F238E27FC236}">
                <a16:creationId xmlns:a16="http://schemas.microsoft.com/office/drawing/2014/main" id="{DDA0A2E8-CF56-5C03-1633-29F6057D086B}"/>
              </a:ext>
            </a:extLst>
          </p:cNvPr>
          <p:cNvSpPr txBox="1"/>
          <p:nvPr/>
        </p:nvSpPr>
        <p:spPr>
          <a:xfrm>
            <a:off x="1574833" y="2797404"/>
            <a:ext cx="1240892" cy="369332"/>
          </a:xfrm>
          <a:prstGeom prst="rect">
            <a:avLst/>
          </a:prstGeom>
          <a:noFill/>
        </p:spPr>
        <p:txBody>
          <a:bodyPr wrap="square">
            <a:spAutoFit/>
          </a:bodyPr>
          <a:lstStyle/>
          <a:p>
            <a:pPr marL="384175" lvl="1" indent="0">
              <a:buNone/>
              <a:defRPr/>
            </a:pPr>
            <a:r>
              <a:rPr lang="nl-BE" dirty="0">
                <a:solidFill>
                  <a:schemeClr val="accent4"/>
                </a:solidFill>
              </a:rPr>
              <a:t>JA</a:t>
            </a:r>
            <a:endParaRPr lang="nl-BE" sz="1800" dirty="0">
              <a:solidFill>
                <a:schemeClr val="accent4"/>
              </a:solidFill>
            </a:endParaRPr>
          </a:p>
        </p:txBody>
      </p:sp>
      <p:sp>
        <p:nvSpPr>
          <p:cNvPr id="5" name="Tekstvak 4">
            <a:extLst>
              <a:ext uri="{FF2B5EF4-FFF2-40B4-BE49-F238E27FC236}">
                <a16:creationId xmlns:a16="http://schemas.microsoft.com/office/drawing/2014/main" id="{3F8D53C6-1B5F-FF7C-9E08-1FF22E5CB626}"/>
              </a:ext>
            </a:extLst>
          </p:cNvPr>
          <p:cNvSpPr txBox="1"/>
          <p:nvPr/>
        </p:nvSpPr>
        <p:spPr>
          <a:xfrm>
            <a:off x="1480021" y="4293739"/>
            <a:ext cx="1240892" cy="369332"/>
          </a:xfrm>
          <a:prstGeom prst="rect">
            <a:avLst/>
          </a:prstGeom>
          <a:noFill/>
        </p:spPr>
        <p:txBody>
          <a:bodyPr wrap="square">
            <a:spAutoFit/>
          </a:bodyPr>
          <a:lstStyle/>
          <a:p>
            <a:pPr marL="384175" lvl="1" indent="0">
              <a:buNone/>
              <a:defRPr/>
            </a:pPr>
            <a:r>
              <a:rPr lang="nl-BE" sz="1800" dirty="0">
                <a:solidFill>
                  <a:schemeClr val="accent4"/>
                </a:solidFill>
              </a:rPr>
              <a:t>NEE</a:t>
            </a:r>
          </a:p>
        </p:txBody>
      </p:sp>
      <p:sp>
        <p:nvSpPr>
          <p:cNvPr id="6" name="Tekstvak 5">
            <a:extLst>
              <a:ext uri="{FF2B5EF4-FFF2-40B4-BE49-F238E27FC236}">
                <a16:creationId xmlns:a16="http://schemas.microsoft.com/office/drawing/2014/main" id="{F6A53DC5-7730-1584-4B64-3BA855F72C0F}"/>
              </a:ext>
            </a:extLst>
          </p:cNvPr>
          <p:cNvSpPr txBox="1"/>
          <p:nvPr/>
        </p:nvSpPr>
        <p:spPr>
          <a:xfrm>
            <a:off x="2942172" y="2797404"/>
            <a:ext cx="2874165" cy="369332"/>
          </a:xfrm>
          <a:prstGeom prst="rect">
            <a:avLst/>
          </a:prstGeom>
          <a:noFill/>
        </p:spPr>
        <p:txBody>
          <a:bodyPr wrap="square">
            <a:spAutoFit/>
          </a:bodyPr>
          <a:lstStyle/>
          <a:p>
            <a:pPr marL="384175" lvl="1" indent="0">
              <a:buNone/>
              <a:defRPr/>
            </a:pPr>
            <a:r>
              <a:rPr lang="nl-BE" sz="1800" dirty="0">
                <a:solidFill>
                  <a:schemeClr val="accent4"/>
                </a:solidFill>
              </a:rPr>
              <a:t>Ga naar stap C</a:t>
            </a:r>
          </a:p>
        </p:txBody>
      </p:sp>
      <p:sp>
        <p:nvSpPr>
          <p:cNvPr id="7" name="Tekstvak 6">
            <a:extLst>
              <a:ext uri="{FF2B5EF4-FFF2-40B4-BE49-F238E27FC236}">
                <a16:creationId xmlns:a16="http://schemas.microsoft.com/office/drawing/2014/main" id="{3B0546ED-20D6-C094-B3F2-04D59F712AC4}"/>
              </a:ext>
            </a:extLst>
          </p:cNvPr>
          <p:cNvSpPr txBox="1"/>
          <p:nvPr/>
        </p:nvSpPr>
        <p:spPr>
          <a:xfrm>
            <a:off x="2957734" y="4272220"/>
            <a:ext cx="7716537" cy="1200329"/>
          </a:xfrm>
          <a:prstGeom prst="rect">
            <a:avLst/>
          </a:prstGeom>
          <a:noFill/>
        </p:spPr>
        <p:txBody>
          <a:bodyPr wrap="square">
            <a:spAutoFit/>
          </a:bodyPr>
          <a:lstStyle/>
          <a:p>
            <a:pPr lvl="1"/>
            <a:r>
              <a:rPr lang="nl-NL" dirty="0">
                <a:solidFill>
                  <a:schemeClr val="accent4"/>
                </a:solidFill>
              </a:rPr>
              <a:t>Je kan als professional advies inwinnen bij de consultlijn van het Veilig Huis, consultlijn van het Vertrouwenscentrum Kindermishandeling (VK) of de consultlijn van het Ondersteuningscentrum Jeugdzorg (OCJ) waaruit ook een aanmelding kan volgen of een doorverwijzing naar een andere dienst.</a:t>
            </a:r>
          </a:p>
        </p:txBody>
      </p:sp>
    </p:spTree>
    <p:extLst>
      <p:ext uri="{BB962C8B-B14F-4D97-AF65-F5344CB8AC3E}">
        <p14:creationId xmlns:p14="http://schemas.microsoft.com/office/powerpoint/2010/main" val="423719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5674033-4F68-D832-D5BE-93230301C050}"/>
              </a:ext>
            </a:extLst>
          </p:cNvPr>
          <p:cNvSpPr>
            <a:spLocks noGrp="1"/>
          </p:cNvSpPr>
          <p:nvPr>
            <p:ph sz="half" idx="1"/>
          </p:nvPr>
        </p:nvSpPr>
        <p:spPr>
          <a:xfrm>
            <a:off x="633210" y="1800921"/>
            <a:ext cx="10980613" cy="4263599"/>
          </a:xfrm>
        </p:spPr>
        <p:txBody>
          <a:bodyPr/>
          <a:lstStyle/>
          <a:p>
            <a:pPr>
              <a:defRPr/>
            </a:pPr>
            <a:r>
              <a:rPr lang="nl-BE" dirty="0"/>
              <a:t>Verontrusting bespreken met de cliënt/het gezin.</a:t>
            </a:r>
          </a:p>
          <a:p>
            <a:pPr lvl="1">
              <a:defRPr/>
            </a:pPr>
            <a:r>
              <a:rPr lang="nl-NL" sz="2400" dirty="0"/>
              <a:t>Bespreek je ongerustheden. Vermijd vage en veroordelende taal, maar wees duidelijk en concreet. Hou het doel van je gesprek voor ogen. Neem afspraken uit B (= bespreken) mee in het gesprek.</a:t>
            </a:r>
          </a:p>
          <a:p>
            <a:pPr lvl="1">
              <a:defRPr/>
            </a:pPr>
            <a:r>
              <a:rPr lang="nl-NL" sz="2400" dirty="0"/>
              <a:t>Voorbeeldvragen:</a:t>
            </a:r>
          </a:p>
          <a:p>
            <a:pPr lvl="3">
              <a:buFont typeface="Arial" panose="020B0604020202020204" pitchFamily="34" charset="0"/>
              <a:buChar char="•"/>
              <a:defRPr/>
            </a:pPr>
            <a:r>
              <a:rPr lang="nl-NL" altLang="nl-BE" dirty="0"/>
              <a:t>Hoe loopt het thuis?</a:t>
            </a:r>
          </a:p>
          <a:p>
            <a:pPr lvl="3">
              <a:buFont typeface="Arial" panose="020B0604020202020204" pitchFamily="34" charset="0"/>
              <a:buChar char="•"/>
              <a:defRPr/>
            </a:pPr>
            <a:r>
              <a:rPr lang="nl-NL" altLang="nl-BE" dirty="0"/>
              <a:t>Hoe pakken jullie de zorg thuis aan voor… (</a:t>
            </a:r>
            <a:r>
              <a:rPr lang="nl-NL" altLang="nl-BE" dirty="0" err="1"/>
              <a:t>bvb</a:t>
            </a:r>
            <a:r>
              <a:rPr lang="nl-NL" altLang="nl-BE" dirty="0"/>
              <a:t>. de kinderen)? Hoe doe je dit wanneer je een mindere dag hebt?</a:t>
            </a:r>
          </a:p>
          <a:p>
            <a:pPr lvl="3">
              <a:buFont typeface="Arial" panose="020B0604020202020204" pitchFamily="34" charset="0"/>
              <a:buChar char="•"/>
              <a:defRPr/>
            </a:pPr>
            <a:r>
              <a:rPr lang="nl-NL" altLang="nl-BE" dirty="0"/>
              <a:t>Kan je mij wat meer vertellen over hoe het er thuis aan toe gaat en of er wel eens spanningen of conflicten zijn, binnen of buiten huis?</a:t>
            </a:r>
          </a:p>
          <a:p>
            <a:pPr lvl="3">
              <a:buFont typeface="Arial" panose="020B0604020202020204" pitchFamily="34" charset="0"/>
              <a:buChar char="•"/>
              <a:defRPr/>
            </a:pPr>
            <a:r>
              <a:rPr lang="nl-NL" altLang="nl-BE" dirty="0"/>
              <a:t>Vertel eens, heeft iemand je thuis al eens gekwetst of geprobeerd je te kwetsen op welke manier ook? </a:t>
            </a:r>
          </a:p>
          <a:p>
            <a:pPr lvl="3">
              <a:buFont typeface="Arial" panose="020B0604020202020204" pitchFamily="34" charset="0"/>
              <a:buChar char="•"/>
              <a:defRPr/>
            </a:pPr>
            <a:r>
              <a:rPr lang="en-US" altLang="nl-BE" dirty="0" err="1"/>
              <a:t>Ik</a:t>
            </a:r>
            <a:r>
              <a:rPr lang="en-US" altLang="nl-BE" dirty="0"/>
              <a:t> </a:t>
            </a:r>
            <a:r>
              <a:rPr lang="en-US" altLang="nl-BE" dirty="0" err="1"/>
              <a:t>zie</a:t>
            </a:r>
            <a:r>
              <a:rPr lang="en-US" altLang="nl-BE" dirty="0"/>
              <a:t> </a:t>
            </a:r>
            <a:r>
              <a:rPr lang="en-US" altLang="nl-BE" dirty="0" err="1"/>
              <a:t>een</a:t>
            </a:r>
            <a:r>
              <a:rPr lang="en-US" altLang="nl-BE" dirty="0"/>
              <a:t> </a:t>
            </a:r>
            <a:r>
              <a:rPr lang="en-US" altLang="nl-BE" dirty="0" err="1"/>
              <a:t>breuk</a:t>
            </a:r>
            <a:r>
              <a:rPr lang="en-US" altLang="nl-BE" dirty="0"/>
              <a:t> die </a:t>
            </a:r>
            <a:r>
              <a:rPr lang="en-US" altLang="nl-BE" dirty="0" err="1"/>
              <a:t>niet</a:t>
            </a:r>
            <a:r>
              <a:rPr lang="en-US" altLang="nl-BE" dirty="0"/>
              <a:t> past </a:t>
            </a:r>
            <a:r>
              <a:rPr lang="en-US" altLang="nl-BE" dirty="0" err="1"/>
              <a:t>bij</a:t>
            </a:r>
            <a:r>
              <a:rPr lang="en-US" altLang="nl-BE" dirty="0"/>
              <a:t> het </a:t>
            </a:r>
            <a:r>
              <a:rPr lang="en-US" altLang="nl-BE" dirty="0" err="1"/>
              <a:t>verhaal</a:t>
            </a:r>
            <a:r>
              <a:rPr lang="en-US" altLang="nl-BE" dirty="0"/>
              <a:t>. Kan je </a:t>
            </a:r>
            <a:r>
              <a:rPr lang="en-US" altLang="nl-BE" dirty="0" err="1"/>
              <a:t>mij</a:t>
            </a:r>
            <a:r>
              <a:rPr lang="en-US" altLang="nl-BE" dirty="0"/>
              <a:t> </a:t>
            </a:r>
            <a:r>
              <a:rPr lang="en-US" altLang="nl-BE" dirty="0" err="1"/>
              <a:t>helpen</a:t>
            </a:r>
            <a:r>
              <a:rPr lang="en-US" altLang="nl-BE" dirty="0"/>
              <a:t> om </a:t>
            </a:r>
            <a:r>
              <a:rPr lang="en-US" altLang="nl-BE" dirty="0" err="1"/>
              <a:t>dit</a:t>
            </a:r>
            <a:r>
              <a:rPr lang="en-US" altLang="nl-BE" dirty="0"/>
              <a:t> </a:t>
            </a:r>
            <a:r>
              <a:rPr lang="en-US" altLang="nl-BE" dirty="0" err="1"/>
              <a:t>te</a:t>
            </a:r>
            <a:r>
              <a:rPr lang="en-US" altLang="nl-BE" dirty="0"/>
              <a:t> </a:t>
            </a:r>
            <a:r>
              <a:rPr lang="en-US" altLang="nl-BE" dirty="0" err="1"/>
              <a:t>begrijpen</a:t>
            </a:r>
            <a:r>
              <a:rPr lang="en-US" altLang="nl-BE" dirty="0"/>
              <a:t>? Hoe </a:t>
            </a:r>
            <a:r>
              <a:rPr lang="en-US" altLang="nl-BE" dirty="0" err="1"/>
              <a:t>kan</a:t>
            </a:r>
            <a:r>
              <a:rPr lang="en-US" altLang="nl-BE" dirty="0"/>
              <a:t> </a:t>
            </a:r>
            <a:r>
              <a:rPr lang="en-US" altLang="nl-BE" dirty="0" err="1"/>
              <a:t>ik</a:t>
            </a:r>
            <a:r>
              <a:rPr lang="en-US" altLang="nl-BE" dirty="0"/>
              <a:t> </a:t>
            </a:r>
            <a:r>
              <a:rPr lang="en-US" altLang="nl-BE" dirty="0" err="1"/>
              <a:t>dat</a:t>
            </a:r>
            <a:r>
              <a:rPr lang="en-US" altLang="nl-BE" dirty="0"/>
              <a:t> </a:t>
            </a:r>
            <a:r>
              <a:rPr lang="en-US" altLang="nl-BE" dirty="0" err="1"/>
              <a:t>begrijpen</a:t>
            </a:r>
            <a:r>
              <a:rPr lang="en-US" altLang="nl-BE" dirty="0"/>
              <a:t>?</a:t>
            </a:r>
          </a:p>
          <a:p>
            <a:pPr lvl="3">
              <a:buFont typeface="Arial" panose="020B0604020202020204" pitchFamily="34" charset="0"/>
              <a:buChar char="•"/>
              <a:defRPr/>
            </a:pPr>
            <a:r>
              <a:rPr lang="en-US" altLang="nl-BE" dirty="0"/>
              <a:t>Ben je </a:t>
            </a:r>
            <a:r>
              <a:rPr lang="en-US" altLang="nl-BE" dirty="0" err="1"/>
              <a:t>bezorgd</a:t>
            </a:r>
            <a:r>
              <a:rPr lang="en-US" altLang="nl-BE" dirty="0"/>
              <a:t> om… (</a:t>
            </a:r>
            <a:r>
              <a:rPr lang="en-US" altLang="nl-BE" dirty="0" err="1"/>
              <a:t>jouw</a:t>
            </a:r>
            <a:r>
              <a:rPr lang="en-US" altLang="nl-BE" dirty="0"/>
              <a:t> </a:t>
            </a:r>
            <a:r>
              <a:rPr lang="en-US" altLang="nl-BE" dirty="0" err="1"/>
              <a:t>kinderen</a:t>
            </a:r>
            <a:r>
              <a:rPr lang="en-US" altLang="nl-BE" dirty="0"/>
              <a:t>)? </a:t>
            </a:r>
          </a:p>
          <a:p>
            <a:pPr lvl="2">
              <a:defRPr/>
            </a:pPr>
            <a:endParaRPr lang="nl-NL" dirty="0"/>
          </a:p>
          <a:p>
            <a:pPr lvl="1">
              <a:defRPr/>
            </a:pPr>
            <a:endParaRPr lang="nl-BE" dirty="0"/>
          </a:p>
        </p:txBody>
      </p:sp>
      <p:pic>
        <p:nvPicPr>
          <p:cNvPr id="4" name="Afbeelding 3" descr="Afbeelding met ontwerp, Graphics, logo, Lettertype&#10;&#10;Automatisch gegenereerde beschrijving">
            <a:extLst>
              <a:ext uri="{FF2B5EF4-FFF2-40B4-BE49-F238E27FC236}">
                <a16:creationId xmlns:a16="http://schemas.microsoft.com/office/drawing/2014/main" id="{73830298-5E92-27FF-C5F4-BFAE4C25AB73}"/>
              </a:ext>
            </a:extLst>
          </p:cNvPr>
          <p:cNvPicPr>
            <a:picLocks noChangeAspect="1"/>
          </p:cNvPicPr>
          <p:nvPr/>
        </p:nvPicPr>
        <p:blipFill rotWithShape="1">
          <a:blip r:embed="rId2">
            <a:extLst>
              <a:ext uri="{28A0092B-C50C-407E-A947-70E740481C1C}">
                <a14:useLocalDpi xmlns:a14="http://schemas.microsoft.com/office/drawing/2010/main" val="0"/>
              </a:ext>
            </a:extLst>
          </a:blip>
          <a:srcRect l="12846" t="34185" r="23084" b="48652"/>
          <a:stretch/>
        </p:blipFill>
        <p:spPr>
          <a:xfrm>
            <a:off x="2190345" y="403261"/>
            <a:ext cx="7811310" cy="1177047"/>
          </a:xfrm>
          <a:prstGeom prst="rect">
            <a:avLst/>
          </a:prstGeom>
        </p:spPr>
      </p:pic>
      <p:sp>
        <p:nvSpPr>
          <p:cNvPr id="5" name="Titel 2">
            <a:extLst>
              <a:ext uri="{FF2B5EF4-FFF2-40B4-BE49-F238E27FC236}">
                <a16:creationId xmlns:a16="http://schemas.microsoft.com/office/drawing/2014/main" id="{C8FBD773-F2E1-8C08-6AF6-1EA48236682C}"/>
              </a:ext>
            </a:extLst>
          </p:cNvPr>
          <p:cNvSpPr txBox="1">
            <a:spLocks noChangeArrowheads="1"/>
          </p:cNvSpPr>
          <p:nvPr/>
        </p:nvSpPr>
        <p:spPr bwMode="auto">
          <a:xfrm>
            <a:off x="2330335" y="586491"/>
            <a:ext cx="2062555" cy="7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217613" rtl="0" eaLnBrk="0" fontAlgn="base" hangingPunct="0">
              <a:lnSpc>
                <a:spcPct val="90000"/>
              </a:lnSpc>
              <a:spcBef>
                <a:spcPct val="0"/>
              </a:spcBef>
              <a:spcAft>
                <a:spcPct val="0"/>
              </a:spcAft>
              <a:defRPr sz="3300" b="1" kern="1200">
                <a:solidFill>
                  <a:schemeClr val="tx1"/>
                </a:solidFill>
                <a:latin typeface="+mj-lt"/>
                <a:ea typeface="FlandersArtSans-Bold"/>
                <a:cs typeface="FlandersArtSans-Bold" panose="00000800000000000000" pitchFamily="2" charset="0"/>
              </a:defRPr>
            </a:lvl1pPr>
            <a:lvl2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2pPr>
            <a:lvl3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3pPr>
            <a:lvl4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4pPr>
            <a:lvl5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5pPr>
            <a:lvl6pPr marL="4572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6pPr>
            <a:lvl7pPr marL="9144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7pPr>
            <a:lvl8pPr marL="13716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8pPr>
            <a:lvl9pPr marL="18288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9pPr>
          </a:lstStyle>
          <a:p>
            <a:pPr algn="ctr"/>
            <a:r>
              <a:rPr lang="nl-BE" altLang="nl-BE" dirty="0">
                <a:solidFill>
                  <a:srgbClr val="D34E5E"/>
                </a:solidFill>
                <a:ea typeface="FlandersArtSans-Bold" panose="00000800000000000000" pitchFamily="2" charset="0"/>
              </a:rPr>
              <a:t>A = </a:t>
            </a:r>
            <a:br>
              <a:rPr lang="nl-BE" altLang="nl-BE" dirty="0">
                <a:solidFill>
                  <a:srgbClr val="D34E5E"/>
                </a:solidFill>
                <a:ea typeface="FlandersArtSans-Bold" panose="00000800000000000000" pitchFamily="2" charset="0"/>
              </a:rPr>
            </a:br>
            <a:r>
              <a:rPr lang="nl-BE" altLang="nl-BE" sz="2200" dirty="0">
                <a:solidFill>
                  <a:srgbClr val="D34E5E"/>
                </a:solidFill>
                <a:ea typeface="FlandersArtSans-Bold" panose="00000800000000000000" pitchFamily="2" charset="0"/>
              </a:rPr>
              <a:t>Aandacht</a:t>
            </a:r>
          </a:p>
        </p:txBody>
      </p:sp>
      <p:sp>
        <p:nvSpPr>
          <p:cNvPr id="6" name="Titel 2">
            <a:extLst>
              <a:ext uri="{FF2B5EF4-FFF2-40B4-BE49-F238E27FC236}">
                <a16:creationId xmlns:a16="http://schemas.microsoft.com/office/drawing/2014/main" id="{A7053702-6EA0-1AF3-97A6-422026B89136}"/>
              </a:ext>
            </a:extLst>
          </p:cNvPr>
          <p:cNvSpPr txBox="1">
            <a:spLocks noChangeArrowheads="1"/>
          </p:cNvSpPr>
          <p:nvPr/>
        </p:nvSpPr>
        <p:spPr bwMode="auto">
          <a:xfrm>
            <a:off x="4994498" y="586490"/>
            <a:ext cx="2062555" cy="7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217613" rtl="0" eaLnBrk="0" fontAlgn="base" hangingPunct="0">
              <a:lnSpc>
                <a:spcPct val="90000"/>
              </a:lnSpc>
              <a:spcBef>
                <a:spcPct val="0"/>
              </a:spcBef>
              <a:spcAft>
                <a:spcPct val="0"/>
              </a:spcAft>
              <a:defRPr sz="3300" b="1" kern="1200">
                <a:solidFill>
                  <a:schemeClr val="tx1"/>
                </a:solidFill>
                <a:latin typeface="+mj-lt"/>
                <a:ea typeface="FlandersArtSans-Bold"/>
                <a:cs typeface="FlandersArtSans-Bold" panose="00000800000000000000" pitchFamily="2" charset="0"/>
              </a:defRPr>
            </a:lvl1pPr>
            <a:lvl2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2pPr>
            <a:lvl3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3pPr>
            <a:lvl4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4pPr>
            <a:lvl5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5pPr>
            <a:lvl6pPr marL="4572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6pPr>
            <a:lvl7pPr marL="9144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7pPr>
            <a:lvl8pPr marL="13716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8pPr>
            <a:lvl9pPr marL="18288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9pPr>
          </a:lstStyle>
          <a:p>
            <a:pPr algn="ctr"/>
            <a:r>
              <a:rPr lang="nl-BE" altLang="nl-BE" sz="3000" dirty="0">
                <a:solidFill>
                  <a:srgbClr val="D34E5E"/>
                </a:solidFill>
                <a:ea typeface="FlandersArtSans-Bold" panose="00000800000000000000" pitchFamily="2" charset="0"/>
              </a:rPr>
              <a:t>B = </a:t>
            </a:r>
            <a:br>
              <a:rPr lang="nl-BE" altLang="nl-BE" sz="3000" dirty="0">
                <a:solidFill>
                  <a:srgbClr val="D34E5E"/>
                </a:solidFill>
                <a:ea typeface="FlandersArtSans-Bold" panose="00000800000000000000" pitchFamily="2" charset="0"/>
              </a:rPr>
            </a:br>
            <a:r>
              <a:rPr lang="nl-BE" altLang="nl-BE" sz="2200" dirty="0">
                <a:solidFill>
                  <a:srgbClr val="D34E5E"/>
                </a:solidFill>
                <a:ea typeface="FlandersArtSans-Bold" panose="00000800000000000000" pitchFamily="2" charset="0"/>
              </a:rPr>
              <a:t>Bespreken</a:t>
            </a:r>
          </a:p>
        </p:txBody>
      </p:sp>
      <p:sp>
        <p:nvSpPr>
          <p:cNvPr id="7" name="Titel 2">
            <a:extLst>
              <a:ext uri="{FF2B5EF4-FFF2-40B4-BE49-F238E27FC236}">
                <a16:creationId xmlns:a16="http://schemas.microsoft.com/office/drawing/2014/main" id="{4F4CE00D-3142-0206-6528-BF130BAB942A}"/>
              </a:ext>
            </a:extLst>
          </p:cNvPr>
          <p:cNvSpPr txBox="1">
            <a:spLocks noChangeArrowheads="1"/>
          </p:cNvSpPr>
          <p:nvPr/>
        </p:nvSpPr>
        <p:spPr bwMode="auto">
          <a:xfrm>
            <a:off x="7658661" y="586490"/>
            <a:ext cx="2062555" cy="7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217613" rtl="0" eaLnBrk="0" fontAlgn="base" hangingPunct="0">
              <a:lnSpc>
                <a:spcPct val="90000"/>
              </a:lnSpc>
              <a:spcBef>
                <a:spcPct val="0"/>
              </a:spcBef>
              <a:spcAft>
                <a:spcPct val="0"/>
              </a:spcAft>
              <a:defRPr sz="3300" b="1" kern="1200">
                <a:solidFill>
                  <a:schemeClr val="tx1"/>
                </a:solidFill>
                <a:latin typeface="+mj-lt"/>
                <a:ea typeface="FlandersArtSans-Bold"/>
                <a:cs typeface="FlandersArtSans-Bold" panose="00000800000000000000" pitchFamily="2" charset="0"/>
              </a:defRPr>
            </a:lvl1pPr>
            <a:lvl2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2pPr>
            <a:lvl3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3pPr>
            <a:lvl4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4pPr>
            <a:lvl5pPr algn="l" defTabSz="1217613" rtl="0" eaLnBrk="0" fontAlgn="base" hangingPunct="0">
              <a:lnSpc>
                <a:spcPct val="90000"/>
              </a:lnSpc>
              <a:spcBef>
                <a:spcPct val="0"/>
              </a:spcBef>
              <a:spcAft>
                <a:spcPct val="0"/>
              </a:spcAft>
              <a:defRPr sz="3300" b="1">
                <a:solidFill>
                  <a:schemeClr val="tx1"/>
                </a:solidFill>
                <a:latin typeface="Flanders Art Sans"/>
                <a:ea typeface="FlandersArtSans-Bold"/>
                <a:cs typeface="FlandersArtSans-Bold"/>
              </a:defRPr>
            </a:lvl5pPr>
            <a:lvl6pPr marL="4572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6pPr>
            <a:lvl7pPr marL="9144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7pPr>
            <a:lvl8pPr marL="13716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8pPr>
            <a:lvl9pPr marL="1828800" algn="l" defTabSz="1217613" rtl="0" fontAlgn="base">
              <a:lnSpc>
                <a:spcPct val="90000"/>
              </a:lnSpc>
              <a:spcBef>
                <a:spcPct val="0"/>
              </a:spcBef>
              <a:spcAft>
                <a:spcPct val="0"/>
              </a:spcAft>
              <a:defRPr sz="3300" b="1">
                <a:solidFill>
                  <a:schemeClr val="tx1"/>
                </a:solidFill>
                <a:latin typeface="Flanders Art Sans"/>
                <a:ea typeface="FlandersArtSans-Bold"/>
                <a:cs typeface="FlandersArtSans-Bold"/>
              </a:defRPr>
            </a:lvl9pPr>
          </a:lstStyle>
          <a:p>
            <a:pPr algn="ctr"/>
            <a:r>
              <a:rPr lang="nl-BE" altLang="nl-BE" sz="3000" dirty="0">
                <a:solidFill>
                  <a:schemeClr val="bg1"/>
                </a:solidFill>
                <a:ea typeface="FlandersArtSans-Bold" panose="00000800000000000000" pitchFamily="2" charset="0"/>
              </a:rPr>
              <a:t>C = </a:t>
            </a:r>
            <a:br>
              <a:rPr lang="nl-BE" altLang="nl-BE" sz="3000" dirty="0">
                <a:solidFill>
                  <a:schemeClr val="bg1"/>
                </a:solidFill>
                <a:ea typeface="FlandersArtSans-Bold" panose="00000800000000000000" pitchFamily="2" charset="0"/>
              </a:rPr>
            </a:br>
            <a:r>
              <a:rPr lang="nl-BE" altLang="nl-BE" sz="2200" dirty="0">
                <a:solidFill>
                  <a:schemeClr val="bg1"/>
                </a:solidFill>
                <a:ea typeface="FlandersArtSans-Bold" panose="00000800000000000000" pitchFamily="2" charset="0"/>
              </a:rPr>
              <a:t>Communicatie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47EFAEC-14D2-296D-0978-41F79A2C71E4}"/>
              </a:ext>
            </a:extLst>
          </p:cNvPr>
          <p:cNvSpPr>
            <a:spLocks noGrp="1"/>
          </p:cNvSpPr>
          <p:nvPr>
            <p:ph sz="half" idx="1"/>
          </p:nvPr>
        </p:nvSpPr>
        <p:spPr>
          <a:xfrm>
            <a:off x="623986" y="999991"/>
            <a:ext cx="9888000" cy="4858018"/>
          </a:xfrm>
        </p:spPr>
        <p:txBody>
          <a:bodyPr/>
          <a:lstStyle/>
          <a:p>
            <a:pPr>
              <a:buNone/>
            </a:pPr>
            <a:endParaRPr lang="nl-NL" dirty="0"/>
          </a:p>
          <a:p>
            <a:pPr lvl="1">
              <a:defRPr/>
            </a:pPr>
            <a:r>
              <a:rPr lang="nl-NL" sz="2400" dirty="0"/>
              <a:t>Als je ondersteuning voor het gezin nodig acht, bespreek dit. Ga samen na wat iemand ziet zitten en of dit voldoende is om ongerustheden aan te pakken. </a:t>
            </a:r>
          </a:p>
          <a:p>
            <a:pPr lvl="1">
              <a:defRPr/>
            </a:pPr>
            <a:r>
              <a:rPr lang="nl-NL" sz="2400" dirty="0"/>
              <a:t>Sluit het gesprek af met duidelijke afspraken over verdere stappen die gezet kunnen worden én moeten worden</a:t>
            </a:r>
          </a:p>
          <a:p>
            <a:pPr lvl="1">
              <a:defRPr/>
            </a:pPr>
            <a:r>
              <a:rPr lang="nl-NL" sz="2400" dirty="0"/>
              <a:t>Als je andere diensten of organisaties betrekt (</a:t>
            </a:r>
            <a:r>
              <a:rPr lang="nl-NL" sz="2400" dirty="0" err="1"/>
              <a:t>bvb</a:t>
            </a:r>
            <a:r>
              <a:rPr lang="nl-NL" sz="2400" dirty="0"/>
              <a:t>. melding), dan vertel je dit.</a:t>
            </a:r>
          </a:p>
          <a:p>
            <a:pPr>
              <a:buNone/>
            </a:pPr>
            <a:endParaRPr lang="nl-NL" dirty="0"/>
          </a:p>
          <a:p>
            <a:r>
              <a:rPr lang="nl-NL" dirty="0"/>
              <a:t>Ben je gerustgesteld na het gesprek?</a:t>
            </a:r>
          </a:p>
        </p:txBody>
      </p:sp>
      <p:pic>
        <p:nvPicPr>
          <p:cNvPr id="3" name="Afbeelding 2" descr="Afbeelding met schets, diagram, ontwerp&#10;&#10;Automatisch gegenereerde beschrijving">
            <a:extLst>
              <a:ext uri="{FF2B5EF4-FFF2-40B4-BE49-F238E27FC236}">
                <a16:creationId xmlns:a16="http://schemas.microsoft.com/office/drawing/2014/main" id="{E835552D-EF1C-488E-6D49-2946CF2C3660}"/>
              </a:ext>
            </a:extLst>
          </p:cNvPr>
          <p:cNvPicPr>
            <a:picLocks noChangeAspect="1"/>
          </p:cNvPicPr>
          <p:nvPr/>
        </p:nvPicPr>
        <p:blipFill rotWithShape="1">
          <a:blip r:embed="rId2">
            <a:extLst>
              <a:ext uri="{28A0092B-C50C-407E-A947-70E740481C1C}">
                <a14:useLocalDpi xmlns:a14="http://schemas.microsoft.com/office/drawing/2010/main" val="0"/>
              </a:ext>
            </a:extLst>
          </a:blip>
          <a:srcRect l="35386" t="30790" r="43711" b="35670"/>
          <a:stretch/>
        </p:blipFill>
        <p:spPr>
          <a:xfrm rot="16200000">
            <a:off x="5625496" y="3779020"/>
            <a:ext cx="2310116" cy="2085032"/>
          </a:xfrm>
          <a:prstGeom prst="rect">
            <a:avLst/>
          </a:prstGeom>
        </p:spPr>
      </p:pic>
      <p:sp>
        <p:nvSpPr>
          <p:cNvPr id="4" name="Tekstvak 3">
            <a:extLst>
              <a:ext uri="{FF2B5EF4-FFF2-40B4-BE49-F238E27FC236}">
                <a16:creationId xmlns:a16="http://schemas.microsoft.com/office/drawing/2014/main" id="{3726BBC6-E64A-4ECB-8BE0-B388F219D7B6}"/>
              </a:ext>
            </a:extLst>
          </p:cNvPr>
          <p:cNvSpPr txBox="1"/>
          <p:nvPr/>
        </p:nvSpPr>
        <p:spPr>
          <a:xfrm>
            <a:off x="6254920" y="3906223"/>
            <a:ext cx="1240892" cy="369332"/>
          </a:xfrm>
          <a:prstGeom prst="rect">
            <a:avLst/>
          </a:prstGeom>
          <a:noFill/>
        </p:spPr>
        <p:txBody>
          <a:bodyPr wrap="square">
            <a:spAutoFit/>
          </a:bodyPr>
          <a:lstStyle/>
          <a:p>
            <a:pPr marL="384175" lvl="1" indent="0">
              <a:buNone/>
              <a:defRPr/>
            </a:pPr>
            <a:r>
              <a:rPr lang="nl-BE" dirty="0">
                <a:solidFill>
                  <a:schemeClr val="accent4"/>
                </a:solidFill>
              </a:rPr>
              <a:t>JA</a:t>
            </a:r>
            <a:endParaRPr lang="nl-BE" sz="1800" dirty="0">
              <a:solidFill>
                <a:schemeClr val="accent4"/>
              </a:solidFill>
            </a:endParaRPr>
          </a:p>
        </p:txBody>
      </p:sp>
      <p:sp>
        <p:nvSpPr>
          <p:cNvPr id="5" name="Tekstvak 4">
            <a:extLst>
              <a:ext uri="{FF2B5EF4-FFF2-40B4-BE49-F238E27FC236}">
                <a16:creationId xmlns:a16="http://schemas.microsoft.com/office/drawing/2014/main" id="{E977DEED-CD37-81BE-8464-980F09EDED4B}"/>
              </a:ext>
            </a:extLst>
          </p:cNvPr>
          <p:cNvSpPr txBox="1"/>
          <p:nvPr/>
        </p:nvSpPr>
        <p:spPr>
          <a:xfrm>
            <a:off x="6160108" y="5402558"/>
            <a:ext cx="1240892" cy="369332"/>
          </a:xfrm>
          <a:prstGeom prst="rect">
            <a:avLst/>
          </a:prstGeom>
          <a:noFill/>
        </p:spPr>
        <p:txBody>
          <a:bodyPr wrap="square">
            <a:spAutoFit/>
          </a:bodyPr>
          <a:lstStyle/>
          <a:p>
            <a:pPr marL="384175" lvl="1" indent="0">
              <a:buNone/>
              <a:defRPr/>
            </a:pPr>
            <a:r>
              <a:rPr lang="nl-BE" sz="1800" dirty="0">
                <a:solidFill>
                  <a:schemeClr val="accent4"/>
                </a:solidFill>
              </a:rPr>
              <a:t>NEE</a:t>
            </a:r>
          </a:p>
        </p:txBody>
      </p:sp>
      <p:sp>
        <p:nvSpPr>
          <p:cNvPr id="6" name="Tekstvak 5">
            <a:extLst>
              <a:ext uri="{FF2B5EF4-FFF2-40B4-BE49-F238E27FC236}">
                <a16:creationId xmlns:a16="http://schemas.microsoft.com/office/drawing/2014/main" id="{898F2BBB-2522-6100-333F-AADFA303118A}"/>
              </a:ext>
            </a:extLst>
          </p:cNvPr>
          <p:cNvSpPr txBox="1"/>
          <p:nvPr/>
        </p:nvSpPr>
        <p:spPr>
          <a:xfrm>
            <a:off x="7622259" y="3906223"/>
            <a:ext cx="2874165" cy="369332"/>
          </a:xfrm>
          <a:prstGeom prst="rect">
            <a:avLst/>
          </a:prstGeom>
          <a:noFill/>
        </p:spPr>
        <p:txBody>
          <a:bodyPr wrap="square">
            <a:spAutoFit/>
          </a:bodyPr>
          <a:lstStyle/>
          <a:p>
            <a:pPr marL="384175" lvl="1" indent="0">
              <a:buNone/>
              <a:defRPr/>
            </a:pPr>
            <a:r>
              <a:rPr lang="nl-BE" dirty="0">
                <a:solidFill>
                  <a:schemeClr val="accent4"/>
                </a:solidFill>
              </a:rPr>
              <a:t>Opnieuw naar stap A</a:t>
            </a:r>
            <a:endParaRPr lang="nl-BE" sz="1800" dirty="0">
              <a:solidFill>
                <a:schemeClr val="accent4"/>
              </a:solidFill>
            </a:endParaRPr>
          </a:p>
        </p:txBody>
      </p:sp>
      <p:sp>
        <p:nvSpPr>
          <p:cNvPr id="7" name="Tekstvak 6">
            <a:extLst>
              <a:ext uri="{FF2B5EF4-FFF2-40B4-BE49-F238E27FC236}">
                <a16:creationId xmlns:a16="http://schemas.microsoft.com/office/drawing/2014/main" id="{B48CC6DD-F1DC-5ACB-1BCE-AE53435AB2C3}"/>
              </a:ext>
            </a:extLst>
          </p:cNvPr>
          <p:cNvSpPr txBox="1"/>
          <p:nvPr/>
        </p:nvSpPr>
        <p:spPr>
          <a:xfrm>
            <a:off x="7637822" y="5381039"/>
            <a:ext cx="2874164" cy="369332"/>
          </a:xfrm>
          <a:prstGeom prst="rect">
            <a:avLst/>
          </a:prstGeom>
          <a:noFill/>
        </p:spPr>
        <p:txBody>
          <a:bodyPr wrap="square">
            <a:spAutoFit/>
          </a:bodyPr>
          <a:lstStyle/>
          <a:p>
            <a:pPr marL="384175" lvl="1" indent="0">
              <a:buNone/>
              <a:defRPr/>
            </a:pPr>
            <a:r>
              <a:rPr lang="nl-BE" dirty="0">
                <a:solidFill>
                  <a:schemeClr val="accent4"/>
                </a:solidFill>
              </a:rPr>
              <a:t>Ga naar stap B</a:t>
            </a:r>
            <a:endParaRPr lang="nl-BE" sz="1800" dirty="0">
              <a:solidFill>
                <a:schemeClr val="accent4"/>
              </a:solidFill>
            </a:endParaRPr>
          </a:p>
        </p:txBody>
      </p:sp>
    </p:spTree>
    <p:extLst>
      <p:ext uri="{BB962C8B-B14F-4D97-AF65-F5344CB8AC3E}">
        <p14:creationId xmlns:p14="http://schemas.microsoft.com/office/powerpoint/2010/main" val="1174069009"/>
      </p:ext>
    </p:extLst>
  </p:cSld>
  <p:clrMapOvr>
    <a:masterClrMapping/>
  </p:clrMapOvr>
</p:sld>
</file>

<file path=ppt/theme/theme1.xml><?xml version="1.0" encoding="utf-8"?>
<a:theme xmlns:a="http://schemas.openxmlformats.org/drawingml/2006/main" name="1_Presentatie_VO_V6">
  <a:themeElements>
    <a:clrScheme name="VO Veilig Huis">
      <a:dk1>
        <a:srgbClr val="373636"/>
      </a:dk1>
      <a:lt1>
        <a:sysClr val="window" lastClr="FFFFFF"/>
      </a:lt1>
      <a:dk2>
        <a:srgbClr val="6B6B6B"/>
      </a:dk2>
      <a:lt2>
        <a:srgbClr val="F6F5F3"/>
      </a:lt2>
      <a:accent1>
        <a:srgbClr val="D43E5E"/>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Overheid">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erbeeldingwerkt_basic_breedbeeld_16.9_TheOvalOffice" id="{87726B69-36B5-4C66-B0C5-3714EAEEFA60}" vid="{1F295A0D-BF33-4BBB-830F-CB48A3C7952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c8f6d6d-ddfb-4ce7-bdc8-ecb09002e1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1E669797D09B43B644DB8AC0152E33" ma:contentTypeVersion="15" ma:contentTypeDescription="Een nieuw document maken." ma:contentTypeScope="" ma:versionID="f86f4a947eab9801dac6218b47134509">
  <xsd:schema xmlns:xsd="http://www.w3.org/2001/XMLSchema" xmlns:xs="http://www.w3.org/2001/XMLSchema" xmlns:p="http://schemas.microsoft.com/office/2006/metadata/properties" xmlns:ns3="6c8f6d6d-ddfb-4ce7-bdc8-ecb09002e16b" xmlns:ns4="97a64582-04ab-480f-8677-a99e893d4409" targetNamespace="http://schemas.microsoft.com/office/2006/metadata/properties" ma:root="true" ma:fieldsID="b48eeb710f4ace1a3b199d0d9b6e74e9" ns3:_="" ns4:_="">
    <xsd:import namespace="6c8f6d6d-ddfb-4ce7-bdc8-ecb09002e16b"/>
    <xsd:import namespace="97a64582-04ab-480f-8677-a99e893d440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_activity" minOccurs="0"/>
                <xsd:element ref="ns3:MediaServiceSystemTags" minOccurs="0"/>
                <xsd:element ref="ns3:MediaServiceGenerationTime" minOccurs="0"/>
                <xsd:element ref="ns3:MediaServiceEventHashCode" minOccurs="0"/>
                <xsd:element ref="ns3:MediaServiceOCR" minOccurs="0"/>
                <xsd:element ref="ns3:MediaLengthInSeconds" minOccurs="0"/>
                <xsd:element ref="ns3:MediaServiceDateTaken"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f6d6d-ddfb-4ce7-bdc8-ecb09002e1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a64582-04ab-480f-8677-a99e893d4409"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SharingHintHash" ma:index="13"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E8ECC-AB26-45A7-8600-C5B1D24E5514}">
  <ds:schemaRefs>
    <ds:schemaRef ds:uri="http://schemas.microsoft.com/sharepoint/v3/contenttype/forms"/>
  </ds:schemaRefs>
</ds:datastoreItem>
</file>

<file path=customXml/itemProps2.xml><?xml version="1.0" encoding="utf-8"?>
<ds:datastoreItem xmlns:ds="http://schemas.openxmlformats.org/officeDocument/2006/customXml" ds:itemID="{ABAA9CB0-EB89-4FA6-BC5F-BE6EA0F4B57A}">
  <ds:schemaRefs>
    <ds:schemaRef ds:uri="http://schemas.microsoft.com/office/2006/metadata/properties"/>
    <ds:schemaRef ds:uri="http://purl.org/dc/terms/"/>
    <ds:schemaRef ds:uri="http://purl.org/dc/dcmitype/"/>
    <ds:schemaRef ds:uri="http://schemas.openxmlformats.org/package/2006/metadata/core-properties"/>
    <ds:schemaRef ds:uri="97a64582-04ab-480f-8677-a99e893d4409"/>
    <ds:schemaRef ds:uri="http://schemas.microsoft.com/office/2006/documentManagement/types"/>
    <ds:schemaRef ds:uri="6c8f6d6d-ddfb-4ce7-bdc8-ecb09002e16b"/>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0E03A7A3-5086-4FA8-9057-FE935B7D9F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f6d6d-ddfb-4ce7-bdc8-ecb09002e16b"/>
    <ds:schemaRef ds:uri="97a64582-04ab-480f-8677-a99e893d4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862</TotalTime>
  <Words>2145</Words>
  <Application>Microsoft Office PowerPoint</Application>
  <PresentationFormat>Breedbeeld</PresentationFormat>
  <Paragraphs>344</Paragraphs>
  <Slides>43</Slides>
  <Notes>19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43</vt:i4>
      </vt:variant>
    </vt:vector>
  </HeadingPairs>
  <TitlesOfParts>
    <vt:vector size="51" baseType="lpstr">
      <vt:lpstr>Arial</vt:lpstr>
      <vt:lpstr>Calibri</vt:lpstr>
      <vt:lpstr>Courier New</vt:lpstr>
      <vt:lpstr>Flanders Art Sans</vt:lpstr>
      <vt:lpstr>FlandersArtSans-Bold</vt:lpstr>
      <vt:lpstr>FlandersArtSerif-Regular</vt:lpstr>
      <vt:lpstr>Wingdings</vt:lpstr>
      <vt:lpstr>1_Presentatie_VO_V6</vt:lpstr>
      <vt:lpstr>Veilig Huis   Halle-Vilvoorde </vt:lpstr>
      <vt:lpstr>Wat is intrafamiliaal geweld?</vt:lpstr>
      <vt:lpstr>Verschillende vormen  van IFG</vt:lpstr>
      <vt:lpstr>Hoe maak je geweld bespreekbaar? </vt:lpstr>
      <vt:lpstr>A =  Aandacht</vt:lpstr>
      <vt:lpstr>PowerPoint-presentatie</vt:lpstr>
      <vt:lpstr>PowerPoint-presentatie</vt:lpstr>
      <vt:lpstr>PowerPoint-presentatie</vt:lpstr>
      <vt:lpstr>PowerPoint-presentatie</vt:lpstr>
      <vt:lpstr>Waar kan je terecht bij feiten of vermoeden van IFG?</vt:lpstr>
      <vt:lpstr>Veilig Huizen Vlaanderen </vt:lpstr>
      <vt:lpstr>Wat doet een Veilig Huis?</vt:lpstr>
      <vt:lpstr>Consult</vt:lpstr>
      <vt:lpstr>Lotgenotengroep</vt:lpstr>
      <vt:lpstr>Doelgroep casusondersteuning/regie</vt:lpstr>
      <vt:lpstr>Aanmeldcriteria </vt:lpstr>
      <vt:lpstr>Wie kan aanmelden?   </vt:lpstr>
      <vt:lpstr>Kernpartners</vt:lpstr>
      <vt:lpstr>Verloop</vt:lpstr>
      <vt:lpstr>Casusregisseur aan de slag</vt:lpstr>
      <vt:lpstr>Spoor 2: casusondersteuning gezinnen uit balans</vt:lpstr>
      <vt:lpstr>Spoor 2 : casusondersteuning voor gezinnen uit balans gezinnen uit balans </vt:lpstr>
      <vt:lpstr>Spoor 3 : structureel onveilige gezinnen (ketenaanpak) - In de volledige regio gezinnen uit balans </vt:lpstr>
      <vt:lpstr>Operationeel team/expertentafel</vt:lpstr>
      <vt:lpstr>Afsluiten van het dossier</vt:lpstr>
      <vt:lpstr>Voorbeeldcasus</vt:lpstr>
      <vt:lpstr>PowerPoint-presentatie</vt:lpstr>
      <vt:lpstr>Situatie gezinssysteem</vt:lpstr>
      <vt:lpstr>PowerPoint-presentatie</vt:lpstr>
      <vt:lpstr>Casusregisseur aan de slag</vt:lpstr>
      <vt:lpstr>PowerPoint-presentatie</vt:lpstr>
      <vt:lpstr>PowerPoint-presentatie</vt:lpstr>
      <vt:lpstr>Casusregie en uitvoering</vt:lpstr>
      <vt:lpstr>Afronden en afsluiten voorbeeldcasus</vt:lpstr>
      <vt:lpstr>Voorbeeldcasus</vt:lpstr>
      <vt:lpstr>PowerPoint-presentatie</vt:lpstr>
      <vt:lpstr>Situatie gezinssysteem</vt:lpstr>
      <vt:lpstr>Voorbeeldcasus</vt:lpstr>
      <vt:lpstr>PowerPoint-presentatie</vt:lpstr>
      <vt:lpstr>Casusregie en uitvoering – spoor 2 </vt:lpstr>
      <vt:lpstr>Afronden en afsluiten voorbeeldcasus</vt:lpstr>
      <vt:lpstr>Veilig Huis Halle-Vilvoorde</vt:lpstr>
      <vt:lpstr>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Veilig Huis</dc:title>
  <dc:creator>Vercammen Inne</dc:creator>
  <cp:lastModifiedBy>Jacobs Amber</cp:lastModifiedBy>
  <cp:revision>70</cp:revision>
  <dcterms:created xsi:type="dcterms:W3CDTF">2023-11-21T08:54:47Z</dcterms:created>
  <dcterms:modified xsi:type="dcterms:W3CDTF">2024-08-22T07:15:57Z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0x0101009E1E669797D09B43B644DB8AC0152E33</vt:lpwstr>
  </property>
</Properties>
</file>