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3"/>
  </p:notesMasterIdLst>
  <p:sldIdLst>
    <p:sldId id="256" r:id="rId2"/>
    <p:sldId id="310" r:id="rId3"/>
    <p:sldId id="457" r:id="rId4"/>
    <p:sldId id="257" r:id="rId5"/>
    <p:sldId id="258" r:id="rId6"/>
    <p:sldId id="338" r:id="rId7"/>
    <p:sldId id="447" r:id="rId8"/>
    <p:sldId id="445" r:id="rId9"/>
    <p:sldId id="446" r:id="rId10"/>
    <p:sldId id="438" r:id="rId11"/>
    <p:sldId id="458" r:id="rId12"/>
    <p:sldId id="459" r:id="rId13"/>
    <p:sldId id="441" r:id="rId14"/>
    <p:sldId id="452" r:id="rId15"/>
    <p:sldId id="443" r:id="rId16"/>
    <p:sldId id="463" r:id="rId17"/>
    <p:sldId id="461" r:id="rId18"/>
    <p:sldId id="440" r:id="rId19"/>
    <p:sldId id="439" r:id="rId20"/>
    <p:sldId id="460" r:id="rId21"/>
    <p:sldId id="272" r:id="rId22"/>
  </p:sldIdLst>
  <p:sldSz cx="12192000" cy="6858000"/>
  <p:notesSz cx="6797675" cy="9926638"/>
  <p:defaultTextStyle>
    <a:defPPr>
      <a:defRPr lang="nl-N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4D1781-0023-D16C-11A7-E87466A5C3A0}" name="Jonathan Van Damme" initials="JVD" userId="a30377c391de886e" providerId="Windows Live"/>
  <p188:author id="{45BCEDB2-41BD-39F1-5785-DDEF6CF68C5F}" name="Jonathan Van Damme" initials="JD" userId="S::jonathan.vandamme@gamingcommission.be::966f4a27-a3b1-4e42-a965-8deb504ba69b" providerId="AD"/>
  <p188:author id="{5A2133D0-4D19-1911-C352-62E6B045DC82}" name="Stefaan Savenberg" initials="SS" userId="S::stefaan.savenberg@gamingcommission.be::a1a3a6b0-90b5-4719-b183-d5d7d701ec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than" initials="J" lastIdx="2" clrIdx="0">
    <p:extLst>
      <p:ext uri="{19B8F6BF-5375-455C-9EA6-DF929625EA0E}">
        <p15:presenceInfo xmlns:p15="http://schemas.microsoft.com/office/powerpoint/2012/main" userId="a30377c391de886e" providerId="Windows Live"/>
      </p:ext>
    </p:extLst>
  </p:cmAuthor>
  <p:cmAuthor id="2" name="Jonathan Van Damme" initials="JVD" lastIdx="5" clrIdx="1">
    <p:extLst>
      <p:ext uri="{19B8F6BF-5375-455C-9EA6-DF929625EA0E}">
        <p15:presenceInfo xmlns:p15="http://schemas.microsoft.com/office/powerpoint/2012/main" userId="S-1-5-21-2932092509-1905335815-3991743555-6905" providerId="AD"/>
      </p:ext>
    </p:extLst>
  </p:cmAuthor>
  <p:cmAuthor id="3" name="Lauranne Gillet" initials="LG" lastIdx="4" clrIdx="2">
    <p:extLst>
      <p:ext uri="{19B8F6BF-5375-455C-9EA6-DF929625EA0E}">
        <p15:presenceInfo xmlns:p15="http://schemas.microsoft.com/office/powerpoint/2012/main" userId="S-1-5-21-2932092509-1905335815-3991743555-9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1B2"/>
    <a:srgbClr val="284042"/>
    <a:srgbClr val="34845A"/>
    <a:srgbClr val="843434"/>
    <a:srgbClr val="BC650E"/>
    <a:srgbClr val="700606"/>
    <a:srgbClr val="E07B00"/>
    <a:srgbClr val="1F2F3D"/>
    <a:srgbClr val="5D8DB1"/>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an Savenberg" userId="a1a3a6b0-90b5-4719-b183-d5d7d701ec80" providerId="ADAL" clId="{62D80F8D-76E1-4964-A70B-7C8F1CAE52D5}"/>
    <pc:docChg chg="custSel modSld">
      <pc:chgData name="Stefaan Savenberg" userId="a1a3a6b0-90b5-4719-b183-d5d7d701ec80" providerId="ADAL" clId="{62D80F8D-76E1-4964-A70B-7C8F1CAE52D5}" dt="2023-09-25T06:08:18.242" v="98"/>
      <pc:docMkLst>
        <pc:docMk/>
      </pc:docMkLst>
      <pc:sldChg chg="modAnim">
        <pc:chgData name="Stefaan Savenberg" userId="a1a3a6b0-90b5-4719-b183-d5d7d701ec80" providerId="ADAL" clId="{62D80F8D-76E1-4964-A70B-7C8F1CAE52D5}" dt="2023-09-25T06:04:14.076" v="79"/>
        <pc:sldMkLst>
          <pc:docMk/>
          <pc:sldMk cId="0" sldId="257"/>
        </pc:sldMkLst>
      </pc:sldChg>
      <pc:sldChg chg="modAnim">
        <pc:chgData name="Stefaan Savenberg" userId="a1a3a6b0-90b5-4719-b183-d5d7d701ec80" providerId="ADAL" clId="{62D80F8D-76E1-4964-A70B-7C8F1CAE52D5}" dt="2023-09-25T06:03:30.751" v="78"/>
        <pc:sldMkLst>
          <pc:docMk/>
          <pc:sldMk cId="744546336" sldId="310"/>
        </pc:sldMkLst>
      </pc:sldChg>
      <pc:sldChg chg="modSp mod modAnim">
        <pc:chgData name="Stefaan Savenberg" userId="a1a3a6b0-90b5-4719-b183-d5d7d701ec80" providerId="ADAL" clId="{62D80F8D-76E1-4964-A70B-7C8F1CAE52D5}" dt="2023-09-25T04:40:27.488" v="21"/>
        <pc:sldMkLst>
          <pc:docMk/>
          <pc:sldMk cId="3922724047" sldId="440"/>
        </pc:sldMkLst>
        <pc:graphicFrameChg chg="mod">
          <ac:chgData name="Stefaan Savenberg" userId="a1a3a6b0-90b5-4719-b183-d5d7d701ec80" providerId="ADAL" clId="{62D80F8D-76E1-4964-A70B-7C8F1CAE52D5}" dt="2023-09-25T04:38:34.196" v="7"/>
          <ac:graphicFrameMkLst>
            <pc:docMk/>
            <pc:sldMk cId="3922724047" sldId="440"/>
            <ac:graphicFrameMk id="12" creationId="{2DBB5BA5-561C-47B5-ACC7-A8283822562A}"/>
          </ac:graphicFrameMkLst>
        </pc:graphicFrameChg>
      </pc:sldChg>
      <pc:sldChg chg="modAnim">
        <pc:chgData name="Stefaan Savenberg" userId="a1a3a6b0-90b5-4719-b183-d5d7d701ec80" providerId="ADAL" clId="{62D80F8D-76E1-4964-A70B-7C8F1CAE52D5}" dt="2023-09-25T06:08:18.242" v="98"/>
        <pc:sldMkLst>
          <pc:docMk/>
          <pc:sldMk cId="566408359" sldId="441"/>
        </pc:sldMkLst>
      </pc:sldChg>
      <pc:sldChg chg="addSp modSp mod modAnim">
        <pc:chgData name="Stefaan Savenberg" userId="a1a3a6b0-90b5-4719-b183-d5d7d701ec80" providerId="ADAL" clId="{62D80F8D-76E1-4964-A70B-7C8F1CAE52D5}" dt="2023-09-25T04:43:05.759" v="66" actId="1076"/>
        <pc:sldMkLst>
          <pc:docMk/>
          <pc:sldMk cId="2019841052" sldId="459"/>
        </pc:sldMkLst>
        <pc:spChg chg="mod">
          <ac:chgData name="Stefaan Savenberg" userId="a1a3a6b0-90b5-4719-b183-d5d7d701ec80" providerId="ADAL" clId="{62D80F8D-76E1-4964-A70B-7C8F1CAE52D5}" dt="2023-09-25T04:41:55.739" v="26" actId="20577"/>
          <ac:spMkLst>
            <pc:docMk/>
            <pc:sldMk cId="2019841052" sldId="459"/>
            <ac:spMk id="2" creationId="{00000000-0000-0000-0000-000000000000}"/>
          </ac:spMkLst>
        </pc:spChg>
        <pc:spChg chg="add mod">
          <ac:chgData name="Stefaan Savenberg" userId="a1a3a6b0-90b5-4719-b183-d5d7d701ec80" providerId="ADAL" clId="{62D80F8D-76E1-4964-A70B-7C8F1CAE52D5}" dt="2023-09-25T04:43:05.759" v="66" actId="1076"/>
          <ac:spMkLst>
            <pc:docMk/>
            <pc:sldMk cId="2019841052" sldId="459"/>
            <ac:spMk id="3" creationId="{81D598B6-BDCD-328B-1AC8-D2B0ED9FA11B}"/>
          </ac:spMkLst>
        </pc:spChg>
      </pc:sldChg>
      <pc:sldChg chg="addSp delSp modSp mod delAnim modAnim">
        <pc:chgData name="Stefaan Savenberg" userId="a1a3a6b0-90b5-4719-b183-d5d7d701ec80" providerId="ADAL" clId="{62D80F8D-76E1-4964-A70B-7C8F1CAE52D5}" dt="2023-09-25T04:52:28.921" v="77"/>
        <pc:sldMkLst>
          <pc:docMk/>
          <pc:sldMk cId="3861789054" sldId="460"/>
        </pc:sldMkLst>
        <pc:picChg chg="del">
          <ac:chgData name="Stefaan Savenberg" userId="a1a3a6b0-90b5-4719-b183-d5d7d701ec80" providerId="ADAL" clId="{62D80F8D-76E1-4964-A70B-7C8F1CAE52D5}" dt="2023-09-25T04:51:19.374" v="69" actId="478"/>
          <ac:picMkLst>
            <pc:docMk/>
            <pc:sldMk cId="3861789054" sldId="460"/>
            <ac:picMk id="4" creationId="{00000000-0000-0000-0000-000000000000}"/>
          </ac:picMkLst>
        </pc:picChg>
        <pc:picChg chg="add mod">
          <ac:chgData name="Stefaan Savenberg" userId="a1a3a6b0-90b5-4719-b183-d5d7d701ec80" providerId="ADAL" clId="{62D80F8D-76E1-4964-A70B-7C8F1CAE52D5}" dt="2023-09-25T04:51:56.235" v="75" actId="1440"/>
          <ac:picMkLst>
            <pc:docMk/>
            <pc:sldMk cId="3861789054" sldId="460"/>
            <ac:picMk id="5" creationId="{E216ADEC-DF31-C9E8-D4EB-C6D90B55B84E}"/>
          </ac:picMkLst>
        </pc:picChg>
      </pc:sldChg>
      <pc:sldChg chg="modAnim">
        <pc:chgData name="Stefaan Savenberg" userId="a1a3a6b0-90b5-4719-b183-d5d7d701ec80" providerId="ADAL" clId="{62D80F8D-76E1-4964-A70B-7C8F1CAE52D5}" dt="2023-09-25T04:40:57.581" v="22"/>
        <pc:sldMkLst>
          <pc:docMk/>
          <pc:sldMk cId="1727595067" sldId="463"/>
        </pc:sldMkLst>
      </pc:sldChg>
    </pc:docChg>
  </pc:docChgLst>
  <pc:docChgLst>
    <pc:chgData name="Stefaan Savenberg" userId="a1a3a6b0-90b5-4719-b183-d5d7d701ec80" providerId="ADAL" clId="{7F796A1D-BA65-4B5E-BBD0-8448ABD1280F}"/>
    <pc:docChg chg="undo custSel addSld delSld modSld sldOrd">
      <pc:chgData name="Stefaan Savenberg" userId="a1a3a6b0-90b5-4719-b183-d5d7d701ec80" providerId="ADAL" clId="{7F796A1D-BA65-4B5E-BBD0-8448ABD1280F}" dt="2023-09-18T12:23:33.258" v="658"/>
      <pc:docMkLst>
        <pc:docMk/>
      </pc:docMkLst>
      <pc:sldChg chg="modSp mod">
        <pc:chgData name="Stefaan Savenberg" userId="a1a3a6b0-90b5-4719-b183-d5d7d701ec80" providerId="ADAL" clId="{7F796A1D-BA65-4B5E-BBD0-8448ABD1280F}" dt="2023-09-05T07:33:11.801" v="302" actId="207"/>
        <pc:sldMkLst>
          <pc:docMk/>
          <pc:sldMk cId="0" sldId="256"/>
        </pc:sldMkLst>
        <pc:spChg chg="mod">
          <ac:chgData name="Stefaan Savenberg" userId="a1a3a6b0-90b5-4719-b183-d5d7d701ec80" providerId="ADAL" clId="{7F796A1D-BA65-4B5E-BBD0-8448ABD1280F}" dt="2023-09-05T06:36:53.468" v="52" actId="20577"/>
          <ac:spMkLst>
            <pc:docMk/>
            <pc:sldMk cId="0" sldId="256"/>
            <ac:spMk id="3" creationId="{00000000-0000-0000-0000-000000000000}"/>
          </ac:spMkLst>
        </pc:spChg>
        <pc:spChg chg="mod">
          <ac:chgData name="Stefaan Savenberg" userId="a1a3a6b0-90b5-4719-b183-d5d7d701ec80" providerId="ADAL" clId="{7F796A1D-BA65-4B5E-BBD0-8448ABD1280F}" dt="2023-09-05T07:33:11.801" v="302" actId="207"/>
          <ac:spMkLst>
            <pc:docMk/>
            <pc:sldMk cId="0" sldId="256"/>
            <ac:spMk id="5123" creationId="{00000000-0000-0000-0000-000000000000}"/>
          </ac:spMkLst>
        </pc:spChg>
      </pc:sldChg>
      <pc:sldChg chg="modSp mod ord modAnim">
        <pc:chgData name="Stefaan Savenberg" userId="a1a3a6b0-90b5-4719-b183-d5d7d701ec80" providerId="ADAL" clId="{7F796A1D-BA65-4B5E-BBD0-8448ABD1280F}" dt="2023-09-05T08:57:11.120" v="433" actId="113"/>
        <pc:sldMkLst>
          <pc:docMk/>
          <pc:sldMk cId="0" sldId="257"/>
        </pc:sldMkLst>
        <pc:spChg chg="mod">
          <ac:chgData name="Stefaan Savenberg" userId="a1a3a6b0-90b5-4719-b183-d5d7d701ec80" providerId="ADAL" clId="{7F796A1D-BA65-4B5E-BBD0-8448ABD1280F}" dt="2023-09-05T08:57:11.120" v="433" actId="113"/>
          <ac:spMkLst>
            <pc:docMk/>
            <pc:sldMk cId="0" sldId="257"/>
            <ac:spMk id="6146" creationId="{00000000-0000-0000-0000-000000000000}"/>
          </ac:spMkLst>
        </pc:spChg>
      </pc:sldChg>
      <pc:sldChg chg="modSp mod ord modAnim">
        <pc:chgData name="Stefaan Savenberg" userId="a1a3a6b0-90b5-4719-b183-d5d7d701ec80" providerId="ADAL" clId="{7F796A1D-BA65-4B5E-BBD0-8448ABD1280F}" dt="2023-09-05T08:57:21.502" v="434" actId="113"/>
        <pc:sldMkLst>
          <pc:docMk/>
          <pc:sldMk cId="0" sldId="258"/>
        </pc:sldMkLst>
        <pc:spChg chg="mod">
          <ac:chgData name="Stefaan Savenberg" userId="a1a3a6b0-90b5-4719-b183-d5d7d701ec80" providerId="ADAL" clId="{7F796A1D-BA65-4B5E-BBD0-8448ABD1280F}" dt="2023-09-05T07:18:43.400" v="199" actId="1076"/>
          <ac:spMkLst>
            <pc:docMk/>
            <pc:sldMk cId="0" sldId="258"/>
            <ac:spMk id="24" creationId="{62A1FF39-9D14-41FC-865B-5F6F227A9F94}"/>
          </ac:spMkLst>
        </pc:spChg>
        <pc:spChg chg="mod">
          <ac:chgData name="Stefaan Savenberg" userId="a1a3a6b0-90b5-4719-b183-d5d7d701ec80" providerId="ADAL" clId="{7F796A1D-BA65-4B5E-BBD0-8448ABD1280F}" dt="2023-09-05T08:57:21.502" v="434" actId="113"/>
          <ac:spMkLst>
            <pc:docMk/>
            <pc:sldMk cId="0" sldId="258"/>
            <ac:spMk id="7170" creationId="{00000000-0000-0000-0000-000000000000}"/>
          </ac:spMkLst>
        </pc:spChg>
      </pc:sldChg>
      <pc:sldChg chg="delSp modSp mod modAnim">
        <pc:chgData name="Stefaan Savenberg" userId="a1a3a6b0-90b5-4719-b183-d5d7d701ec80" providerId="ADAL" clId="{7F796A1D-BA65-4B5E-BBD0-8448ABD1280F}" dt="2023-09-05T08:56:36.144" v="430" actId="2711"/>
        <pc:sldMkLst>
          <pc:docMk/>
          <pc:sldMk cId="0" sldId="272"/>
        </pc:sldMkLst>
        <pc:spChg chg="mod">
          <ac:chgData name="Stefaan Savenberg" userId="a1a3a6b0-90b5-4719-b183-d5d7d701ec80" providerId="ADAL" clId="{7F796A1D-BA65-4B5E-BBD0-8448ABD1280F}" dt="2023-09-05T08:56:36.144" v="430" actId="2711"/>
          <ac:spMkLst>
            <pc:docMk/>
            <pc:sldMk cId="0" sldId="272"/>
            <ac:spMk id="2" creationId="{00000000-0000-0000-0000-000000000000}"/>
          </ac:spMkLst>
        </pc:spChg>
        <pc:picChg chg="del">
          <ac:chgData name="Stefaan Savenberg" userId="a1a3a6b0-90b5-4719-b183-d5d7d701ec80" providerId="ADAL" clId="{7F796A1D-BA65-4B5E-BBD0-8448ABD1280F}" dt="2023-09-05T07:32:46.835" v="298" actId="478"/>
          <ac:picMkLst>
            <pc:docMk/>
            <pc:sldMk cId="0" sldId="272"/>
            <ac:picMk id="17" creationId="{6DA28ECA-1F0E-4AAE-A161-C5BAE89553FB}"/>
          </ac:picMkLst>
        </pc:picChg>
        <pc:picChg chg="mod">
          <ac:chgData name="Stefaan Savenberg" userId="a1a3a6b0-90b5-4719-b183-d5d7d701ec80" providerId="ADAL" clId="{7F796A1D-BA65-4B5E-BBD0-8448ABD1280F}" dt="2023-09-05T07:36:57.506" v="313" actId="1076"/>
          <ac:picMkLst>
            <pc:docMk/>
            <pc:sldMk cId="0" sldId="272"/>
            <ac:picMk id="18" creationId="{1A290A29-A22C-4EAC-83C3-3E5E4FF861D9}"/>
          </ac:picMkLst>
        </pc:picChg>
      </pc:sldChg>
      <pc:sldChg chg="delSp modSp mod modAnim">
        <pc:chgData name="Stefaan Savenberg" userId="a1a3a6b0-90b5-4719-b183-d5d7d701ec80" providerId="ADAL" clId="{7F796A1D-BA65-4B5E-BBD0-8448ABD1280F}" dt="2023-09-05T08:57:00.284" v="431" actId="113"/>
        <pc:sldMkLst>
          <pc:docMk/>
          <pc:sldMk cId="744546336" sldId="310"/>
        </pc:sldMkLst>
        <pc:spChg chg="mod">
          <ac:chgData name="Stefaan Savenberg" userId="a1a3a6b0-90b5-4719-b183-d5d7d701ec80" providerId="ADAL" clId="{7F796A1D-BA65-4B5E-BBD0-8448ABD1280F}" dt="2023-09-05T08:54:41.382" v="427" actId="207"/>
          <ac:spMkLst>
            <pc:docMk/>
            <pc:sldMk cId="744546336" sldId="310"/>
            <ac:spMk id="14" creationId="{5C794FFE-1602-41EB-806E-D2E04F3F0DC0}"/>
          </ac:spMkLst>
        </pc:spChg>
        <pc:spChg chg="mod">
          <ac:chgData name="Stefaan Savenberg" userId="a1a3a6b0-90b5-4719-b183-d5d7d701ec80" providerId="ADAL" clId="{7F796A1D-BA65-4B5E-BBD0-8448ABD1280F}" dt="2023-09-05T08:57:00.284" v="431" actId="113"/>
          <ac:spMkLst>
            <pc:docMk/>
            <pc:sldMk cId="744546336" sldId="310"/>
            <ac:spMk id="15" creationId="{FEBFD8FD-1311-4E53-AD99-A009D6F8F404}"/>
          </ac:spMkLst>
        </pc:spChg>
        <pc:picChg chg="del">
          <ac:chgData name="Stefaan Savenberg" userId="a1a3a6b0-90b5-4719-b183-d5d7d701ec80" providerId="ADAL" clId="{7F796A1D-BA65-4B5E-BBD0-8448ABD1280F}" dt="2023-09-05T06:37:32.900" v="54" actId="478"/>
          <ac:picMkLst>
            <pc:docMk/>
            <pc:sldMk cId="744546336" sldId="310"/>
            <ac:picMk id="2" creationId="{F1CDD8E8-B424-FB9B-B941-024DE973F41A}"/>
          </ac:picMkLst>
        </pc:picChg>
        <pc:picChg chg="mod">
          <ac:chgData name="Stefaan Savenberg" userId="a1a3a6b0-90b5-4719-b183-d5d7d701ec80" providerId="ADAL" clId="{7F796A1D-BA65-4B5E-BBD0-8448ABD1280F}" dt="2023-09-05T07:49:16.390" v="357" actId="1076"/>
          <ac:picMkLst>
            <pc:docMk/>
            <pc:sldMk cId="744546336" sldId="310"/>
            <ac:picMk id="3" creationId="{D3E064E8-681D-D439-852E-44A02C9173C1}"/>
          </ac:picMkLst>
        </pc:picChg>
        <pc:picChg chg="mod">
          <ac:chgData name="Stefaan Savenberg" userId="a1a3a6b0-90b5-4719-b183-d5d7d701ec80" providerId="ADAL" clId="{7F796A1D-BA65-4B5E-BBD0-8448ABD1280F}" dt="2023-09-05T07:19:33.440" v="202" actId="1076"/>
          <ac:picMkLst>
            <pc:docMk/>
            <pc:sldMk cId="744546336" sldId="310"/>
            <ac:picMk id="4" creationId="{5519B1E8-34E8-9F5D-93FB-8C40760D5A75}"/>
          </ac:picMkLst>
        </pc:picChg>
      </pc:sldChg>
      <pc:sldChg chg="delSp modSp mod">
        <pc:chgData name="Stefaan Savenberg" userId="a1a3a6b0-90b5-4719-b183-d5d7d701ec80" providerId="ADAL" clId="{7F796A1D-BA65-4B5E-BBD0-8448ABD1280F}" dt="2023-09-05T07:50:37.992" v="361" actId="1076"/>
        <pc:sldMkLst>
          <pc:docMk/>
          <pc:sldMk cId="380749634" sldId="338"/>
        </pc:sldMkLst>
        <pc:spChg chg="mod">
          <ac:chgData name="Stefaan Savenberg" userId="a1a3a6b0-90b5-4719-b183-d5d7d701ec80" providerId="ADAL" clId="{7F796A1D-BA65-4B5E-BBD0-8448ABD1280F}" dt="2023-09-05T07:50:37.992" v="361" actId="1076"/>
          <ac:spMkLst>
            <pc:docMk/>
            <pc:sldMk cId="380749634" sldId="338"/>
            <ac:spMk id="12" creationId="{00000000-0000-0000-0000-000000000000}"/>
          </ac:spMkLst>
        </pc:spChg>
        <pc:spChg chg="mod">
          <ac:chgData name="Stefaan Savenberg" userId="a1a3a6b0-90b5-4719-b183-d5d7d701ec80" providerId="ADAL" clId="{7F796A1D-BA65-4B5E-BBD0-8448ABD1280F}" dt="2023-09-05T07:23:34.419" v="237" actId="20577"/>
          <ac:spMkLst>
            <pc:docMk/>
            <pc:sldMk cId="380749634" sldId="338"/>
            <ac:spMk id="15" creationId="{F3B1C660-7470-3D27-5852-7FAA11F43703}"/>
          </ac:spMkLst>
        </pc:spChg>
        <pc:spChg chg="del mod">
          <ac:chgData name="Stefaan Savenberg" userId="a1a3a6b0-90b5-4719-b183-d5d7d701ec80" providerId="ADAL" clId="{7F796A1D-BA65-4B5E-BBD0-8448ABD1280F}" dt="2023-09-05T07:22:29.017" v="220" actId="478"/>
          <ac:spMkLst>
            <pc:docMk/>
            <pc:sldMk cId="380749634" sldId="338"/>
            <ac:spMk id="6146" creationId="{00000000-0000-0000-0000-000000000000}"/>
          </ac:spMkLst>
        </pc:spChg>
        <pc:spChg chg="mod">
          <ac:chgData name="Stefaan Savenberg" userId="a1a3a6b0-90b5-4719-b183-d5d7d701ec80" providerId="ADAL" clId="{7F796A1D-BA65-4B5E-BBD0-8448ABD1280F}" dt="2023-09-05T07:22:39.519" v="222" actId="1076"/>
          <ac:spMkLst>
            <pc:docMk/>
            <pc:sldMk cId="380749634" sldId="338"/>
            <ac:spMk id="6147" creationId="{00000000-0000-0000-0000-000000000000}"/>
          </ac:spMkLst>
        </pc:spChg>
        <pc:cxnChg chg="mod">
          <ac:chgData name="Stefaan Savenberg" userId="a1a3a6b0-90b5-4719-b183-d5d7d701ec80" providerId="ADAL" clId="{7F796A1D-BA65-4B5E-BBD0-8448ABD1280F}" dt="2023-09-05T07:23:13.170" v="227" actId="1076"/>
          <ac:cxnSpMkLst>
            <pc:docMk/>
            <pc:sldMk cId="380749634" sldId="338"/>
            <ac:cxnSpMk id="5" creationId="{756FBD5F-AE65-4B1E-ABDB-1BD55D1D0EE8}"/>
          </ac:cxnSpMkLst>
        </pc:cxnChg>
        <pc:cxnChg chg="mod">
          <ac:chgData name="Stefaan Savenberg" userId="a1a3a6b0-90b5-4719-b183-d5d7d701ec80" providerId="ADAL" clId="{7F796A1D-BA65-4B5E-BBD0-8448ABD1280F}" dt="2023-09-05T07:23:22.342" v="231" actId="1076"/>
          <ac:cxnSpMkLst>
            <pc:docMk/>
            <pc:sldMk cId="380749634" sldId="338"/>
            <ac:cxnSpMk id="21" creationId="{64A1BB1A-556C-4EF2-A6AB-0F68FDCC5787}"/>
          </ac:cxnSpMkLst>
        </pc:cxnChg>
      </pc:sldChg>
      <pc:sldChg chg="modSp del mod">
        <pc:chgData name="Stefaan Savenberg" userId="a1a3a6b0-90b5-4719-b183-d5d7d701ec80" providerId="ADAL" clId="{7F796A1D-BA65-4B5E-BBD0-8448ABD1280F}" dt="2023-09-05T07:33:32.249" v="303" actId="2696"/>
        <pc:sldMkLst>
          <pc:docMk/>
          <pc:sldMk cId="584796949" sldId="340"/>
        </pc:sldMkLst>
        <pc:spChg chg="mod">
          <ac:chgData name="Stefaan Savenberg" userId="a1a3a6b0-90b5-4719-b183-d5d7d701ec80" providerId="ADAL" clId="{7F796A1D-BA65-4B5E-BBD0-8448ABD1280F}" dt="2023-09-05T07:31:56.356" v="292" actId="207"/>
          <ac:spMkLst>
            <pc:docMk/>
            <pc:sldMk cId="584796949" sldId="340"/>
            <ac:spMk id="5123" creationId="{00000000-0000-0000-0000-000000000000}"/>
          </ac:spMkLst>
        </pc:spChg>
      </pc:sldChg>
      <pc:sldChg chg="del">
        <pc:chgData name="Stefaan Savenberg" userId="a1a3a6b0-90b5-4719-b183-d5d7d701ec80" providerId="ADAL" clId="{7F796A1D-BA65-4B5E-BBD0-8448ABD1280F}" dt="2023-09-05T07:15:08.289" v="78" actId="47"/>
        <pc:sldMkLst>
          <pc:docMk/>
          <pc:sldMk cId="1218401779" sldId="341"/>
        </pc:sldMkLst>
      </pc:sldChg>
      <pc:sldChg chg="del">
        <pc:chgData name="Stefaan Savenberg" userId="a1a3a6b0-90b5-4719-b183-d5d7d701ec80" providerId="ADAL" clId="{7F796A1D-BA65-4B5E-BBD0-8448ABD1280F}" dt="2023-09-05T07:32:34.167" v="294" actId="2696"/>
        <pc:sldMkLst>
          <pc:docMk/>
          <pc:sldMk cId="242711814" sldId="343"/>
        </pc:sldMkLst>
      </pc:sldChg>
      <pc:sldChg chg="del">
        <pc:chgData name="Stefaan Savenberg" userId="a1a3a6b0-90b5-4719-b183-d5d7d701ec80" providerId="ADAL" clId="{7F796A1D-BA65-4B5E-BBD0-8448ABD1280F}" dt="2023-09-05T07:32:34.167" v="294" actId="2696"/>
        <pc:sldMkLst>
          <pc:docMk/>
          <pc:sldMk cId="4122107994" sldId="355"/>
        </pc:sldMkLst>
      </pc:sldChg>
      <pc:sldChg chg="del">
        <pc:chgData name="Stefaan Savenberg" userId="a1a3a6b0-90b5-4719-b183-d5d7d701ec80" providerId="ADAL" clId="{7F796A1D-BA65-4B5E-BBD0-8448ABD1280F}" dt="2023-09-05T07:32:34.167" v="294" actId="2696"/>
        <pc:sldMkLst>
          <pc:docMk/>
          <pc:sldMk cId="3582567453" sldId="360"/>
        </pc:sldMkLst>
      </pc:sldChg>
      <pc:sldChg chg="del">
        <pc:chgData name="Stefaan Savenberg" userId="a1a3a6b0-90b5-4719-b183-d5d7d701ec80" providerId="ADAL" clId="{7F796A1D-BA65-4B5E-BBD0-8448ABD1280F}" dt="2023-09-05T07:32:34.167" v="294" actId="2696"/>
        <pc:sldMkLst>
          <pc:docMk/>
          <pc:sldMk cId="2649424757" sldId="387"/>
        </pc:sldMkLst>
      </pc:sldChg>
      <pc:sldChg chg="del">
        <pc:chgData name="Stefaan Savenberg" userId="a1a3a6b0-90b5-4719-b183-d5d7d701ec80" providerId="ADAL" clId="{7F796A1D-BA65-4B5E-BBD0-8448ABD1280F}" dt="2023-09-05T07:32:34.167" v="294" actId="2696"/>
        <pc:sldMkLst>
          <pc:docMk/>
          <pc:sldMk cId="4251551586" sldId="388"/>
        </pc:sldMkLst>
      </pc:sldChg>
      <pc:sldChg chg="del">
        <pc:chgData name="Stefaan Savenberg" userId="a1a3a6b0-90b5-4719-b183-d5d7d701ec80" providerId="ADAL" clId="{7F796A1D-BA65-4B5E-BBD0-8448ABD1280F}" dt="2023-09-05T07:15:12.611" v="79" actId="47"/>
        <pc:sldMkLst>
          <pc:docMk/>
          <pc:sldMk cId="1457939585" sldId="416"/>
        </pc:sldMkLst>
      </pc:sldChg>
      <pc:sldChg chg="del">
        <pc:chgData name="Stefaan Savenberg" userId="a1a3a6b0-90b5-4719-b183-d5d7d701ec80" providerId="ADAL" clId="{7F796A1D-BA65-4B5E-BBD0-8448ABD1280F}" dt="2023-09-05T07:32:34.167" v="294" actId="2696"/>
        <pc:sldMkLst>
          <pc:docMk/>
          <pc:sldMk cId="3977334526" sldId="419"/>
        </pc:sldMkLst>
      </pc:sldChg>
      <pc:sldChg chg="del">
        <pc:chgData name="Stefaan Savenberg" userId="a1a3a6b0-90b5-4719-b183-d5d7d701ec80" providerId="ADAL" clId="{7F796A1D-BA65-4B5E-BBD0-8448ABD1280F}" dt="2023-09-05T07:32:34.167" v="294" actId="2696"/>
        <pc:sldMkLst>
          <pc:docMk/>
          <pc:sldMk cId="126301799" sldId="424"/>
        </pc:sldMkLst>
      </pc:sldChg>
      <pc:sldChg chg="del">
        <pc:chgData name="Stefaan Savenberg" userId="a1a3a6b0-90b5-4719-b183-d5d7d701ec80" providerId="ADAL" clId="{7F796A1D-BA65-4B5E-BBD0-8448ABD1280F}" dt="2023-09-05T07:32:34.167" v="294" actId="2696"/>
        <pc:sldMkLst>
          <pc:docMk/>
          <pc:sldMk cId="3296305420" sldId="425"/>
        </pc:sldMkLst>
      </pc:sldChg>
      <pc:sldChg chg="del">
        <pc:chgData name="Stefaan Savenberg" userId="a1a3a6b0-90b5-4719-b183-d5d7d701ec80" providerId="ADAL" clId="{7F796A1D-BA65-4B5E-BBD0-8448ABD1280F}" dt="2023-09-05T07:15:12.611" v="79" actId="47"/>
        <pc:sldMkLst>
          <pc:docMk/>
          <pc:sldMk cId="4140306145" sldId="427"/>
        </pc:sldMkLst>
      </pc:sldChg>
      <pc:sldChg chg="del">
        <pc:chgData name="Stefaan Savenberg" userId="a1a3a6b0-90b5-4719-b183-d5d7d701ec80" providerId="ADAL" clId="{7F796A1D-BA65-4B5E-BBD0-8448ABD1280F}" dt="2023-09-05T07:32:34.167" v="294" actId="2696"/>
        <pc:sldMkLst>
          <pc:docMk/>
          <pc:sldMk cId="845206599" sldId="428"/>
        </pc:sldMkLst>
      </pc:sldChg>
      <pc:sldChg chg="del">
        <pc:chgData name="Stefaan Savenberg" userId="a1a3a6b0-90b5-4719-b183-d5d7d701ec80" providerId="ADAL" clId="{7F796A1D-BA65-4B5E-BBD0-8448ABD1280F}" dt="2023-09-05T07:32:34.167" v="294" actId="2696"/>
        <pc:sldMkLst>
          <pc:docMk/>
          <pc:sldMk cId="174966737" sldId="429"/>
        </pc:sldMkLst>
      </pc:sldChg>
      <pc:sldChg chg="del">
        <pc:chgData name="Stefaan Savenberg" userId="a1a3a6b0-90b5-4719-b183-d5d7d701ec80" providerId="ADAL" clId="{7F796A1D-BA65-4B5E-BBD0-8448ABD1280F}" dt="2023-09-05T07:32:34.167" v="294" actId="2696"/>
        <pc:sldMkLst>
          <pc:docMk/>
          <pc:sldMk cId="3733993838" sldId="433"/>
        </pc:sldMkLst>
      </pc:sldChg>
      <pc:sldChg chg="del">
        <pc:chgData name="Stefaan Savenberg" userId="a1a3a6b0-90b5-4719-b183-d5d7d701ec80" providerId="ADAL" clId="{7F796A1D-BA65-4B5E-BBD0-8448ABD1280F}" dt="2023-09-05T07:32:34.167" v="294" actId="2696"/>
        <pc:sldMkLst>
          <pc:docMk/>
          <pc:sldMk cId="858770406" sldId="435"/>
        </pc:sldMkLst>
      </pc:sldChg>
      <pc:sldChg chg="modSp add modAnim">
        <pc:chgData name="Stefaan Savenberg" userId="a1a3a6b0-90b5-4719-b183-d5d7d701ec80" providerId="ADAL" clId="{7F796A1D-BA65-4B5E-BBD0-8448ABD1280F}" dt="2023-09-05T07:38:36.991" v="330" actId="5793"/>
        <pc:sldMkLst>
          <pc:docMk/>
          <pc:sldMk cId="2482533652" sldId="438"/>
        </pc:sldMkLst>
        <pc:spChg chg="mod">
          <ac:chgData name="Stefaan Savenberg" userId="a1a3a6b0-90b5-4719-b183-d5d7d701ec80" providerId="ADAL" clId="{7F796A1D-BA65-4B5E-BBD0-8448ABD1280F}" dt="2023-09-05T07:38:36.991" v="330" actId="5793"/>
          <ac:spMkLst>
            <pc:docMk/>
            <pc:sldMk cId="2482533652" sldId="438"/>
            <ac:spMk id="2" creationId="{00000000-0000-0000-0000-000000000000}"/>
          </ac:spMkLst>
        </pc:spChg>
      </pc:sldChg>
      <pc:sldChg chg="del">
        <pc:chgData name="Stefaan Savenberg" userId="a1a3a6b0-90b5-4719-b183-d5d7d701ec80" providerId="ADAL" clId="{7F796A1D-BA65-4B5E-BBD0-8448ABD1280F}" dt="2023-09-05T07:32:34.167" v="294" actId="2696"/>
        <pc:sldMkLst>
          <pc:docMk/>
          <pc:sldMk cId="2637019138" sldId="438"/>
        </pc:sldMkLst>
      </pc:sldChg>
      <pc:sldChg chg="modSp mod">
        <pc:chgData name="Stefaan Savenberg" userId="a1a3a6b0-90b5-4719-b183-d5d7d701ec80" providerId="ADAL" clId="{7F796A1D-BA65-4B5E-BBD0-8448ABD1280F}" dt="2023-09-05T08:56:22.139" v="428" actId="2711"/>
        <pc:sldMkLst>
          <pc:docMk/>
          <pc:sldMk cId="398154769" sldId="439"/>
        </pc:sldMkLst>
        <pc:spChg chg="mod">
          <ac:chgData name="Stefaan Savenberg" userId="a1a3a6b0-90b5-4719-b183-d5d7d701ec80" providerId="ADAL" clId="{7F796A1D-BA65-4B5E-BBD0-8448ABD1280F}" dt="2023-09-05T08:56:22.139" v="428" actId="2711"/>
          <ac:spMkLst>
            <pc:docMk/>
            <pc:sldMk cId="398154769" sldId="439"/>
            <ac:spMk id="6146" creationId="{00000000-0000-0000-0000-000000000000}"/>
          </ac:spMkLst>
        </pc:spChg>
      </pc:sldChg>
      <pc:sldChg chg="modSp modAnim">
        <pc:chgData name="Stefaan Savenberg" userId="a1a3a6b0-90b5-4719-b183-d5d7d701ec80" providerId="ADAL" clId="{7F796A1D-BA65-4B5E-BBD0-8448ABD1280F}" dt="2023-09-05T07:56:14.427" v="381"/>
        <pc:sldMkLst>
          <pc:docMk/>
          <pc:sldMk cId="3922724047" sldId="440"/>
        </pc:sldMkLst>
        <pc:graphicFrameChg chg="mod">
          <ac:chgData name="Stefaan Savenberg" userId="a1a3a6b0-90b5-4719-b183-d5d7d701ec80" providerId="ADAL" clId="{7F796A1D-BA65-4B5E-BBD0-8448ABD1280F}" dt="2023-09-05T07:56:05.927" v="379"/>
          <ac:graphicFrameMkLst>
            <pc:docMk/>
            <pc:sldMk cId="3922724047" sldId="440"/>
            <ac:graphicFrameMk id="12" creationId="{2DBB5BA5-561C-47B5-ACC7-A8283822562A}"/>
          </ac:graphicFrameMkLst>
        </pc:graphicFrameChg>
      </pc:sldChg>
      <pc:sldChg chg="addSp delSp modSp mod ord">
        <pc:chgData name="Stefaan Savenberg" userId="a1a3a6b0-90b5-4719-b183-d5d7d701ec80" providerId="ADAL" clId="{7F796A1D-BA65-4B5E-BBD0-8448ABD1280F}" dt="2023-09-18T11:58:04.039" v="468" actId="478"/>
        <pc:sldMkLst>
          <pc:docMk/>
          <pc:sldMk cId="135481813" sldId="443"/>
        </pc:sldMkLst>
        <pc:picChg chg="mod">
          <ac:chgData name="Stefaan Savenberg" userId="a1a3a6b0-90b5-4719-b183-d5d7d701ec80" providerId="ADAL" clId="{7F796A1D-BA65-4B5E-BBD0-8448ABD1280F}" dt="2023-09-18T11:55:50.447" v="439" actId="1076"/>
          <ac:picMkLst>
            <pc:docMk/>
            <pc:sldMk cId="135481813" sldId="443"/>
            <ac:picMk id="5" creationId="{B2F37E77-E127-80EA-8598-C2D18C41FB0A}"/>
          </ac:picMkLst>
        </pc:picChg>
        <pc:picChg chg="add del mod">
          <ac:chgData name="Stefaan Savenberg" userId="a1a3a6b0-90b5-4719-b183-d5d7d701ec80" providerId="ADAL" clId="{7F796A1D-BA65-4B5E-BBD0-8448ABD1280F}" dt="2023-09-18T11:58:03.476" v="467" actId="478"/>
          <ac:picMkLst>
            <pc:docMk/>
            <pc:sldMk cId="135481813" sldId="443"/>
            <ac:picMk id="6" creationId="{359ED634-0E26-2348-1835-B2D3A2941B30}"/>
          </ac:picMkLst>
        </pc:picChg>
        <pc:picChg chg="mod">
          <ac:chgData name="Stefaan Savenberg" userId="a1a3a6b0-90b5-4719-b183-d5d7d701ec80" providerId="ADAL" clId="{7F796A1D-BA65-4B5E-BBD0-8448ABD1280F}" dt="2023-09-05T07:34:28.705" v="305" actId="1076"/>
          <ac:picMkLst>
            <pc:docMk/>
            <pc:sldMk cId="135481813" sldId="443"/>
            <ac:picMk id="8" creationId="{00000000-0000-0000-0000-000000000000}"/>
          </ac:picMkLst>
        </pc:picChg>
        <pc:picChg chg="add del mod">
          <ac:chgData name="Stefaan Savenberg" userId="a1a3a6b0-90b5-4719-b183-d5d7d701ec80" providerId="ADAL" clId="{7F796A1D-BA65-4B5E-BBD0-8448ABD1280F}" dt="2023-09-18T11:58:04.039" v="468" actId="478"/>
          <ac:picMkLst>
            <pc:docMk/>
            <pc:sldMk cId="135481813" sldId="443"/>
            <ac:picMk id="11" creationId="{C6C701B8-299E-2B07-671F-693B81B86FBB}"/>
          </ac:picMkLst>
        </pc:picChg>
      </pc:sldChg>
      <pc:sldChg chg="modSp mod ord modAnim">
        <pc:chgData name="Stefaan Savenberg" userId="a1a3a6b0-90b5-4719-b183-d5d7d701ec80" providerId="ADAL" clId="{7F796A1D-BA65-4B5E-BBD0-8448ABD1280F}" dt="2023-09-05T08:57:34.224" v="435" actId="2711"/>
        <pc:sldMkLst>
          <pc:docMk/>
          <pc:sldMk cId="1592126828" sldId="445"/>
        </pc:sldMkLst>
        <pc:spChg chg="mod">
          <ac:chgData name="Stefaan Savenberg" userId="a1a3a6b0-90b5-4719-b183-d5d7d701ec80" providerId="ADAL" clId="{7F796A1D-BA65-4B5E-BBD0-8448ABD1280F}" dt="2023-09-05T08:57:34.224" v="435" actId="2711"/>
          <ac:spMkLst>
            <pc:docMk/>
            <pc:sldMk cId="1592126828" sldId="445"/>
            <ac:spMk id="19" creationId="{00000000-0000-0000-0000-000000000000}"/>
          </ac:spMkLst>
        </pc:spChg>
        <pc:graphicFrameChg chg="mod">
          <ac:chgData name="Stefaan Savenberg" userId="a1a3a6b0-90b5-4719-b183-d5d7d701ec80" providerId="ADAL" clId="{7F796A1D-BA65-4B5E-BBD0-8448ABD1280F}" dt="2023-09-05T07:38:08.125" v="325" actId="207"/>
          <ac:graphicFrameMkLst>
            <pc:docMk/>
            <pc:sldMk cId="1592126828" sldId="445"/>
            <ac:graphicFrameMk id="17" creationId="{00000000-0000-0000-0000-000000000000}"/>
          </ac:graphicFrameMkLst>
        </pc:graphicFrameChg>
      </pc:sldChg>
      <pc:sldChg chg="modSp mod modAnim">
        <pc:chgData name="Stefaan Savenberg" userId="a1a3a6b0-90b5-4719-b183-d5d7d701ec80" providerId="ADAL" clId="{7F796A1D-BA65-4B5E-BBD0-8448ABD1280F}" dt="2023-09-05T08:57:44.641" v="436" actId="2711"/>
        <pc:sldMkLst>
          <pc:docMk/>
          <pc:sldMk cId="974028998" sldId="446"/>
        </pc:sldMkLst>
        <pc:spChg chg="mod">
          <ac:chgData name="Stefaan Savenberg" userId="a1a3a6b0-90b5-4719-b183-d5d7d701ec80" providerId="ADAL" clId="{7F796A1D-BA65-4B5E-BBD0-8448ABD1280F}" dt="2023-09-05T08:57:44.641" v="436" actId="2711"/>
          <ac:spMkLst>
            <pc:docMk/>
            <pc:sldMk cId="974028998" sldId="446"/>
            <ac:spMk id="19" creationId="{00000000-0000-0000-0000-000000000000}"/>
          </ac:spMkLst>
        </pc:spChg>
        <pc:graphicFrameChg chg="mod">
          <ac:chgData name="Stefaan Savenberg" userId="a1a3a6b0-90b5-4719-b183-d5d7d701ec80" providerId="ADAL" clId="{7F796A1D-BA65-4B5E-BBD0-8448ABD1280F}" dt="2023-09-05T07:37:43.563" v="319" actId="207"/>
          <ac:graphicFrameMkLst>
            <pc:docMk/>
            <pc:sldMk cId="974028998" sldId="446"/>
            <ac:graphicFrameMk id="14" creationId="{00000000-0000-0000-0000-000000000000}"/>
          </ac:graphicFrameMkLst>
        </pc:graphicFrameChg>
      </pc:sldChg>
      <pc:sldChg chg="delSp modSp mod">
        <pc:chgData name="Stefaan Savenberg" userId="a1a3a6b0-90b5-4719-b183-d5d7d701ec80" providerId="ADAL" clId="{7F796A1D-BA65-4B5E-BBD0-8448ABD1280F}" dt="2023-09-05T07:32:03.557" v="293" actId="207"/>
        <pc:sldMkLst>
          <pc:docMk/>
          <pc:sldMk cId="3420864179" sldId="447"/>
        </pc:sldMkLst>
        <pc:spChg chg="del mod">
          <ac:chgData name="Stefaan Savenberg" userId="a1a3a6b0-90b5-4719-b183-d5d7d701ec80" providerId="ADAL" clId="{7F796A1D-BA65-4B5E-BBD0-8448ABD1280F}" dt="2023-09-05T07:15:28.458" v="81" actId="478"/>
          <ac:spMkLst>
            <pc:docMk/>
            <pc:sldMk cId="3420864179" sldId="447"/>
            <ac:spMk id="5" creationId="{BA00F546-177D-43BA-91C8-954DC1D3A856}"/>
          </ac:spMkLst>
        </pc:spChg>
        <pc:spChg chg="mod">
          <ac:chgData name="Stefaan Savenberg" userId="a1a3a6b0-90b5-4719-b183-d5d7d701ec80" providerId="ADAL" clId="{7F796A1D-BA65-4B5E-BBD0-8448ABD1280F}" dt="2023-09-05T07:32:03.557" v="293" actId="207"/>
          <ac:spMkLst>
            <pc:docMk/>
            <pc:sldMk cId="3420864179" sldId="447"/>
            <ac:spMk id="5123" creationId="{00000000-0000-0000-0000-000000000000}"/>
          </ac:spMkLst>
        </pc:spChg>
      </pc:sldChg>
      <pc:sldChg chg="del">
        <pc:chgData name="Stefaan Savenberg" userId="a1a3a6b0-90b5-4719-b183-d5d7d701ec80" providerId="ADAL" clId="{7F796A1D-BA65-4B5E-BBD0-8448ABD1280F}" dt="2023-09-05T06:39:38.966" v="65" actId="2696"/>
        <pc:sldMkLst>
          <pc:docMk/>
          <pc:sldMk cId="1002197729" sldId="448"/>
        </pc:sldMkLst>
      </pc:sldChg>
      <pc:sldChg chg="del">
        <pc:chgData name="Stefaan Savenberg" userId="a1a3a6b0-90b5-4719-b183-d5d7d701ec80" providerId="ADAL" clId="{7F796A1D-BA65-4B5E-BBD0-8448ABD1280F}" dt="2023-09-05T07:36:41.439" v="310" actId="47"/>
        <pc:sldMkLst>
          <pc:docMk/>
          <pc:sldMk cId="2764189144" sldId="449"/>
        </pc:sldMkLst>
      </pc:sldChg>
      <pc:sldChg chg="del">
        <pc:chgData name="Stefaan Savenberg" userId="a1a3a6b0-90b5-4719-b183-d5d7d701ec80" providerId="ADAL" clId="{7F796A1D-BA65-4B5E-BBD0-8448ABD1280F}" dt="2023-09-05T07:32:34.167" v="294" actId="2696"/>
        <pc:sldMkLst>
          <pc:docMk/>
          <pc:sldMk cId="503691263" sldId="450"/>
        </pc:sldMkLst>
      </pc:sldChg>
      <pc:sldChg chg="ord">
        <pc:chgData name="Stefaan Savenberg" userId="a1a3a6b0-90b5-4719-b183-d5d7d701ec80" providerId="ADAL" clId="{7F796A1D-BA65-4B5E-BBD0-8448ABD1280F}" dt="2023-09-05T07:35:54.652" v="308"/>
        <pc:sldMkLst>
          <pc:docMk/>
          <pc:sldMk cId="2989179282" sldId="452"/>
        </pc:sldMkLst>
      </pc:sldChg>
      <pc:sldChg chg="del">
        <pc:chgData name="Stefaan Savenberg" userId="a1a3a6b0-90b5-4719-b183-d5d7d701ec80" providerId="ADAL" clId="{7F796A1D-BA65-4B5E-BBD0-8448ABD1280F}" dt="2023-09-05T07:32:34.167" v="294" actId="2696"/>
        <pc:sldMkLst>
          <pc:docMk/>
          <pc:sldMk cId="2582263096" sldId="453"/>
        </pc:sldMkLst>
      </pc:sldChg>
      <pc:sldChg chg="del">
        <pc:chgData name="Stefaan Savenberg" userId="a1a3a6b0-90b5-4719-b183-d5d7d701ec80" providerId="ADAL" clId="{7F796A1D-BA65-4B5E-BBD0-8448ABD1280F}" dt="2023-09-05T07:32:34.167" v="294" actId="2696"/>
        <pc:sldMkLst>
          <pc:docMk/>
          <pc:sldMk cId="2356832934" sldId="454"/>
        </pc:sldMkLst>
      </pc:sldChg>
      <pc:sldChg chg="del">
        <pc:chgData name="Stefaan Savenberg" userId="a1a3a6b0-90b5-4719-b183-d5d7d701ec80" providerId="ADAL" clId="{7F796A1D-BA65-4B5E-BBD0-8448ABD1280F}" dt="2023-09-05T07:32:34.167" v="294" actId="2696"/>
        <pc:sldMkLst>
          <pc:docMk/>
          <pc:sldMk cId="1114914788" sldId="455"/>
        </pc:sldMkLst>
      </pc:sldChg>
      <pc:sldChg chg="del">
        <pc:chgData name="Stefaan Savenberg" userId="a1a3a6b0-90b5-4719-b183-d5d7d701ec80" providerId="ADAL" clId="{7F796A1D-BA65-4B5E-BBD0-8448ABD1280F}" dt="2023-09-05T07:32:34.167" v="294" actId="2696"/>
        <pc:sldMkLst>
          <pc:docMk/>
          <pc:sldMk cId="1533520790" sldId="456"/>
        </pc:sldMkLst>
      </pc:sldChg>
      <pc:sldChg chg="delSp modSp add mod modAnim">
        <pc:chgData name="Stefaan Savenberg" userId="a1a3a6b0-90b5-4719-b183-d5d7d701ec80" providerId="ADAL" clId="{7F796A1D-BA65-4B5E-BBD0-8448ABD1280F}" dt="2023-09-05T08:57:05.923" v="432" actId="113"/>
        <pc:sldMkLst>
          <pc:docMk/>
          <pc:sldMk cId="3821816660" sldId="457"/>
        </pc:sldMkLst>
        <pc:spChg chg="mod">
          <ac:chgData name="Stefaan Savenberg" userId="a1a3a6b0-90b5-4719-b183-d5d7d701ec80" providerId="ADAL" clId="{7F796A1D-BA65-4B5E-BBD0-8448ABD1280F}" dt="2023-09-05T08:54:24.744" v="424" actId="207"/>
          <ac:spMkLst>
            <pc:docMk/>
            <pc:sldMk cId="3821816660" sldId="457"/>
            <ac:spMk id="14" creationId="{5C794FFE-1602-41EB-806E-D2E04F3F0DC0}"/>
          </ac:spMkLst>
        </pc:spChg>
        <pc:spChg chg="mod">
          <ac:chgData name="Stefaan Savenberg" userId="a1a3a6b0-90b5-4719-b183-d5d7d701ec80" providerId="ADAL" clId="{7F796A1D-BA65-4B5E-BBD0-8448ABD1280F}" dt="2023-09-05T08:57:05.923" v="432" actId="113"/>
          <ac:spMkLst>
            <pc:docMk/>
            <pc:sldMk cId="3821816660" sldId="457"/>
            <ac:spMk id="15" creationId="{FEBFD8FD-1311-4E53-AD99-A009D6F8F404}"/>
          </ac:spMkLst>
        </pc:spChg>
        <pc:picChg chg="del">
          <ac:chgData name="Stefaan Savenberg" userId="a1a3a6b0-90b5-4719-b183-d5d7d701ec80" providerId="ADAL" clId="{7F796A1D-BA65-4B5E-BBD0-8448ABD1280F}" dt="2023-09-05T07:20:37.740" v="207" actId="478"/>
          <ac:picMkLst>
            <pc:docMk/>
            <pc:sldMk cId="3821816660" sldId="457"/>
            <ac:picMk id="3" creationId="{D3E064E8-681D-D439-852E-44A02C9173C1}"/>
          </ac:picMkLst>
        </pc:picChg>
        <pc:picChg chg="del">
          <ac:chgData name="Stefaan Savenberg" userId="a1a3a6b0-90b5-4719-b183-d5d7d701ec80" providerId="ADAL" clId="{7F796A1D-BA65-4B5E-BBD0-8448ABD1280F}" dt="2023-09-05T07:20:38.640" v="208" actId="478"/>
          <ac:picMkLst>
            <pc:docMk/>
            <pc:sldMk cId="3821816660" sldId="457"/>
            <ac:picMk id="4" creationId="{5519B1E8-34E8-9F5D-93FB-8C40760D5A75}"/>
          </ac:picMkLst>
        </pc:picChg>
      </pc:sldChg>
      <pc:sldChg chg="add">
        <pc:chgData name="Stefaan Savenberg" userId="a1a3a6b0-90b5-4719-b183-d5d7d701ec80" providerId="ADAL" clId="{7F796A1D-BA65-4B5E-BBD0-8448ABD1280F}" dt="2023-09-05T07:35:28.801" v="306"/>
        <pc:sldMkLst>
          <pc:docMk/>
          <pc:sldMk cId="658300254" sldId="458"/>
        </pc:sldMkLst>
      </pc:sldChg>
      <pc:sldChg chg="modSp add modAnim">
        <pc:chgData name="Stefaan Savenberg" userId="a1a3a6b0-90b5-4719-b183-d5d7d701ec80" providerId="ADAL" clId="{7F796A1D-BA65-4B5E-BBD0-8448ABD1280F}" dt="2023-09-05T07:58:31.144" v="382" actId="20577"/>
        <pc:sldMkLst>
          <pc:docMk/>
          <pc:sldMk cId="2019841052" sldId="459"/>
        </pc:sldMkLst>
        <pc:spChg chg="mod">
          <ac:chgData name="Stefaan Savenberg" userId="a1a3a6b0-90b5-4719-b183-d5d7d701ec80" providerId="ADAL" clId="{7F796A1D-BA65-4B5E-BBD0-8448ABD1280F}" dt="2023-09-05T07:58:31.144" v="382" actId="20577"/>
          <ac:spMkLst>
            <pc:docMk/>
            <pc:sldMk cId="2019841052" sldId="459"/>
            <ac:spMk id="19" creationId="{00000000-0000-0000-0000-000000000000}"/>
          </ac:spMkLst>
        </pc:spChg>
      </pc:sldChg>
      <pc:sldChg chg="add">
        <pc:chgData name="Stefaan Savenberg" userId="a1a3a6b0-90b5-4719-b183-d5d7d701ec80" providerId="ADAL" clId="{7F796A1D-BA65-4B5E-BBD0-8448ABD1280F}" dt="2023-09-05T07:36:28.751" v="309"/>
        <pc:sldMkLst>
          <pc:docMk/>
          <pc:sldMk cId="3861789054" sldId="460"/>
        </pc:sldMkLst>
      </pc:sldChg>
      <pc:sldChg chg="addSp delSp modSp add mod delAnim modAnim">
        <pc:chgData name="Stefaan Savenberg" userId="a1a3a6b0-90b5-4719-b183-d5d7d701ec80" providerId="ADAL" clId="{7F796A1D-BA65-4B5E-BBD0-8448ABD1280F}" dt="2023-09-18T12:23:33.258" v="658"/>
        <pc:sldMkLst>
          <pc:docMk/>
          <pc:sldMk cId="3886106764" sldId="461"/>
        </pc:sldMkLst>
        <pc:spChg chg="mod">
          <ac:chgData name="Stefaan Savenberg" userId="a1a3a6b0-90b5-4719-b183-d5d7d701ec80" providerId="ADAL" clId="{7F796A1D-BA65-4B5E-BBD0-8448ABD1280F}" dt="2023-09-05T08:47:41.075" v="402" actId="20577"/>
          <ac:spMkLst>
            <pc:docMk/>
            <pc:sldMk cId="3886106764" sldId="461"/>
            <ac:spMk id="2" creationId="{00000000-0000-0000-0000-000000000000}"/>
          </ac:spMkLst>
        </pc:spChg>
        <pc:graphicFrameChg chg="add mod">
          <ac:chgData name="Stefaan Savenberg" userId="a1a3a6b0-90b5-4719-b183-d5d7d701ec80" providerId="ADAL" clId="{7F796A1D-BA65-4B5E-BBD0-8448ABD1280F}" dt="2023-09-18T12:23:17.383" v="657" actId="1076"/>
          <ac:graphicFrameMkLst>
            <pc:docMk/>
            <pc:sldMk cId="3886106764" sldId="461"/>
            <ac:graphicFrameMk id="6" creationId="{0BB9381F-E3AB-EC84-248E-99F612896493}"/>
          </ac:graphicFrameMkLst>
        </pc:graphicFrameChg>
        <pc:picChg chg="del mod">
          <ac:chgData name="Stefaan Savenberg" userId="a1a3a6b0-90b5-4719-b183-d5d7d701ec80" providerId="ADAL" clId="{7F796A1D-BA65-4B5E-BBD0-8448ABD1280F}" dt="2023-09-05T08:47:32.699" v="393" actId="478"/>
          <ac:picMkLst>
            <pc:docMk/>
            <pc:sldMk cId="3886106764" sldId="461"/>
            <ac:picMk id="5" creationId="{B2F37E77-E127-80EA-8598-C2D18C41FB0A}"/>
          </ac:picMkLst>
        </pc:picChg>
        <pc:picChg chg="add del mod">
          <ac:chgData name="Stefaan Savenberg" userId="a1a3a6b0-90b5-4719-b183-d5d7d701ec80" providerId="ADAL" clId="{7F796A1D-BA65-4B5E-BBD0-8448ABD1280F}" dt="2023-09-05T08:48:05.681" v="408" actId="478"/>
          <ac:picMkLst>
            <pc:docMk/>
            <pc:sldMk cId="3886106764" sldId="461"/>
            <ac:picMk id="6" creationId="{DD2DE24D-6251-785D-F626-7F39CB775D7D}"/>
          </ac:picMkLst>
        </pc:picChg>
        <pc:picChg chg="del">
          <ac:chgData name="Stefaan Savenberg" userId="a1a3a6b0-90b5-4719-b183-d5d7d701ec80" providerId="ADAL" clId="{7F796A1D-BA65-4B5E-BBD0-8448ABD1280F}" dt="2023-09-05T08:47:32.065" v="391" actId="478"/>
          <ac:picMkLst>
            <pc:docMk/>
            <pc:sldMk cId="3886106764" sldId="461"/>
            <ac:picMk id="8" creationId="{00000000-0000-0000-0000-000000000000}"/>
          </ac:picMkLst>
        </pc:picChg>
        <pc:picChg chg="add mod">
          <ac:chgData name="Stefaan Savenberg" userId="a1a3a6b0-90b5-4719-b183-d5d7d701ec80" providerId="ADAL" clId="{7F796A1D-BA65-4B5E-BBD0-8448ABD1280F}" dt="2023-09-05T08:51:51.654" v="415" actId="1076"/>
          <ac:picMkLst>
            <pc:docMk/>
            <pc:sldMk cId="3886106764" sldId="461"/>
            <ac:picMk id="11" creationId="{C501EEBF-8391-843A-6986-49DE61F3C53A}"/>
          </ac:picMkLst>
        </pc:picChg>
        <pc:picChg chg="del">
          <ac:chgData name="Stefaan Savenberg" userId="a1a3a6b0-90b5-4719-b183-d5d7d701ec80" providerId="ADAL" clId="{7F796A1D-BA65-4B5E-BBD0-8448ABD1280F}" dt="2023-09-05T08:47:31.488" v="390" actId="478"/>
          <ac:picMkLst>
            <pc:docMk/>
            <pc:sldMk cId="3886106764" sldId="461"/>
            <ac:picMk id="12" creationId="{00000000-0000-0000-0000-000000000000}"/>
          </ac:picMkLst>
        </pc:picChg>
      </pc:sldChg>
      <pc:sldChg chg="addSp delSp modSp new del mod">
        <pc:chgData name="Stefaan Savenberg" userId="a1a3a6b0-90b5-4719-b183-d5d7d701ec80" providerId="ADAL" clId="{7F796A1D-BA65-4B5E-BBD0-8448ABD1280F}" dt="2023-09-18T11:58:00.232" v="466" actId="2696"/>
        <pc:sldMkLst>
          <pc:docMk/>
          <pc:sldMk cId="1469190712" sldId="462"/>
        </pc:sldMkLst>
        <pc:spChg chg="add del">
          <ac:chgData name="Stefaan Savenberg" userId="a1a3a6b0-90b5-4719-b183-d5d7d701ec80" providerId="ADAL" clId="{7F796A1D-BA65-4B5E-BBD0-8448ABD1280F}" dt="2023-09-18T11:57:50.783" v="461" actId="478"/>
          <ac:spMkLst>
            <pc:docMk/>
            <pc:sldMk cId="1469190712" sldId="462"/>
            <ac:spMk id="2" creationId="{B53472EA-16B8-9587-29C3-2FE8D727B0AF}"/>
          </ac:spMkLst>
        </pc:spChg>
        <pc:spChg chg="add del">
          <ac:chgData name="Stefaan Savenberg" userId="a1a3a6b0-90b5-4719-b183-d5d7d701ec80" providerId="ADAL" clId="{7F796A1D-BA65-4B5E-BBD0-8448ABD1280F}" dt="2023-09-18T11:57:51.287" v="462" actId="478"/>
          <ac:spMkLst>
            <pc:docMk/>
            <pc:sldMk cId="1469190712" sldId="462"/>
            <ac:spMk id="3" creationId="{2F33B4C4-2331-5268-CF00-F5BCE6510D4A}"/>
          </ac:spMkLst>
        </pc:spChg>
        <pc:picChg chg="add del mod">
          <ac:chgData name="Stefaan Savenberg" userId="a1a3a6b0-90b5-4719-b183-d5d7d701ec80" providerId="ADAL" clId="{7F796A1D-BA65-4B5E-BBD0-8448ABD1280F}" dt="2023-09-18T11:57:51.815" v="463"/>
          <ac:picMkLst>
            <pc:docMk/>
            <pc:sldMk cId="1469190712" sldId="462"/>
            <ac:picMk id="4" creationId="{643F9B22-DA0E-054D-75E3-65B4B2429AA9}"/>
          </ac:picMkLst>
        </pc:picChg>
        <pc:picChg chg="add del mod">
          <ac:chgData name="Stefaan Savenberg" userId="a1a3a6b0-90b5-4719-b183-d5d7d701ec80" providerId="ADAL" clId="{7F796A1D-BA65-4B5E-BBD0-8448ABD1280F}" dt="2023-09-18T11:57:51.815" v="463"/>
          <ac:picMkLst>
            <pc:docMk/>
            <pc:sldMk cId="1469190712" sldId="462"/>
            <ac:picMk id="5" creationId="{7EBE41E6-750E-2D4C-BEA0-0C522EFE85E1}"/>
          </ac:picMkLst>
        </pc:picChg>
      </pc:sldChg>
      <pc:sldChg chg="addSp delSp modSp add mod delAnim modAnim">
        <pc:chgData name="Stefaan Savenberg" userId="a1a3a6b0-90b5-4719-b183-d5d7d701ec80" providerId="ADAL" clId="{7F796A1D-BA65-4B5E-BBD0-8448ABD1280F}" dt="2023-09-18T12:16:18.730" v="632"/>
        <pc:sldMkLst>
          <pc:docMk/>
          <pc:sldMk cId="1727595067" sldId="463"/>
        </pc:sldMkLst>
        <pc:spChg chg="mod">
          <ac:chgData name="Stefaan Savenberg" userId="a1a3a6b0-90b5-4719-b183-d5d7d701ec80" providerId="ADAL" clId="{7F796A1D-BA65-4B5E-BBD0-8448ABD1280F}" dt="2023-09-18T12:12:18.940" v="615" actId="20577"/>
          <ac:spMkLst>
            <pc:docMk/>
            <pc:sldMk cId="1727595067" sldId="463"/>
            <ac:spMk id="2" creationId="{00000000-0000-0000-0000-000000000000}"/>
          </ac:spMkLst>
        </pc:spChg>
        <pc:graphicFrameChg chg="add del mod">
          <ac:chgData name="Stefaan Savenberg" userId="a1a3a6b0-90b5-4719-b183-d5d7d701ec80" providerId="ADAL" clId="{7F796A1D-BA65-4B5E-BBD0-8448ABD1280F}" dt="2023-09-18T12:09:04.086" v="529"/>
          <ac:graphicFrameMkLst>
            <pc:docMk/>
            <pc:sldMk cId="1727595067" sldId="463"/>
            <ac:graphicFrameMk id="19" creationId="{F43A9B15-ADF7-369D-B514-A9DD6A180D67}"/>
          </ac:graphicFrameMkLst>
        </pc:graphicFrameChg>
        <pc:graphicFrameChg chg="add mod">
          <ac:chgData name="Stefaan Savenberg" userId="a1a3a6b0-90b5-4719-b183-d5d7d701ec80" providerId="ADAL" clId="{7F796A1D-BA65-4B5E-BBD0-8448ABD1280F}" dt="2023-09-18T12:13:01.615" v="624"/>
          <ac:graphicFrameMkLst>
            <pc:docMk/>
            <pc:sldMk cId="1727595067" sldId="463"/>
            <ac:graphicFrameMk id="22" creationId="{131F7925-E2ED-73BE-8276-584961B6053E}"/>
          </ac:graphicFrameMkLst>
        </pc:graphicFrameChg>
        <pc:picChg chg="del">
          <ac:chgData name="Stefaan Savenberg" userId="a1a3a6b0-90b5-4719-b183-d5d7d701ec80" providerId="ADAL" clId="{7F796A1D-BA65-4B5E-BBD0-8448ABD1280F}" dt="2023-09-18T11:58:18.778" v="473" actId="478"/>
          <ac:picMkLst>
            <pc:docMk/>
            <pc:sldMk cId="1727595067" sldId="463"/>
            <ac:picMk id="5" creationId="{B2F37E77-E127-80EA-8598-C2D18C41FB0A}"/>
          </ac:picMkLst>
        </pc:picChg>
        <pc:picChg chg="add del mod">
          <ac:chgData name="Stefaan Savenberg" userId="a1a3a6b0-90b5-4719-b183-d5d7d701ec80" providerId="ADAL" clId="{7F796A1D-BA65-4B5E-BBD0-8448ABD1280F}" dt="2023-09-18T12:06:42.989" v="506" actId="478"/>
          <ac:picMkLst>
            <pc:docMk/>
            <pc:sldMk cId="1727595067" sldId="463"/>
            <ac:picMk id="6" creationId="{359ED634-0E26-2348-1835-B2D3A2941B30}"/>
          </ac:picMkLst>
        </pc:picChg>
        <pc:picChg chg="del">
          <ac:chgData name="Stefaan Savenberg" userId="a1a3a6b0-90b5-4719-b183-d5d7d701ec80" providerId="ADAL" clId="{7F796A1D-BA65-4B5E-BBD0-8448ABD1280F}" dt="2023-09-18T11:58:18.312" v="472" actId="478"/>
          <ac:picMkLst>
            <pc:docMk/>
            <pc:sldMk cId="1727595067" sldId="463"/>
            <ac:picMk id="8" creationId="{00000000-0000-0000-0000-000000000000}"/>
          </ac:picMkLst>
        </pc:picChg>
        <pc:picChg chg="add del mod">
          <ac:chgData name="Stefaan Savenberg" userId="a1a3a6b0-90b5-4719-b183-d5d7d701ec80" providerId="ADAL" clId="{7F796A1D-BA65-4B5E-BBD0-8448ABD1280F}" dt="2023-09-18T12:07:25.560" v="517" actId="478"/>
          <ac:picMkLst>
            <pc:docMk/>
            <pc:sldMk cId="1727595067" sldId="463"/>
            <ac:picMk id="10" creationId="{EC866DEB-A697-E1C1-345C-CA915BA4B493}"/>
          </ac:picMkLst>
        </pc:picChg>
        <pc:picChg chg="del mod">
          <ac:chgData name="Stefaan Savenberg" userId="a1a3a6b0-90b5-4719-b183-d5d7d701ec80" providerId="ADAL" clId="{7F796A1D-BA65-4B5E-BBD0-8448ABD1280F}" dt="2023-09-18T12:06:43.636" v="507" actId="478"/>
          <ac:picMkLst>
            <pc:docMk/>
            <pc:sldMk cId="1727595067" sldId="463"/>
            <ac:picMk id="11" creationId="{C6C701B8-299E-2B07-671F-693B81B86FBB}"/>
          </ac:picMkLst>
        </pc:picChg>
        <pc:picChg chg="del">
          <ac:chgData name="Stefaan Savenberg" userId="a1a3a6b0-90b5-4719-b183-d5d7d701ec80" providerId="ADAL" clId="{7F796A1D-BA65-4B5E-BBD0-8448ABD1280F}" dt="2023-09-18T11:58:17.697" v="471" actId="478"/>
          <ac:picMkLst>
            <pc:docMk/>
            <pc:sldMk cId="1727595067" sldId="463"/>
            <ac:picMk id="12" creationId="{00000000-0000-0000-0000-000000000000}"/>
          </ac:picMkLst>
        </pc:picChg>
        <pc:picChg chg="add del mod">
          <ac:chgData name="Stefaan Savenberg" userId="a1a3a6b0-90b5-4719-b183-d5d7d701ec80" providerId="ADAL" clId="{7F796A1D-BA65-4B5E-BBD0-8448ABD1280F}" dt="2023-09-18T12:07:26.317" v="518" actId="478"/>
          <ac:picMkLst>
            <pc:docMk/>
            <pc:sldMk cId="1727595067" sldId="463"/>
            <ac:picMk id="14" creationId="{A5642F85-81E1-A1F9-15F3-4CF6158949CF}"/>
          </ac:picMkLst>
        </pc:picChg>
        <pc:picChg chg="add mod">
          <ac:chgData name="Stefaan Savenberg" userId="a1a3a6b0-90b5-4719-b183-d5d7d701ec80" providerId="ADAL" clId="{7F796A1D-BA65-4B5E-BBD0-8448ABD1280F}" dt="2023-09-18T12:06:51.637" v="509" actId="1076"/>
          <ac:picMkLst>
            <pc:docMk/>
            <pc:sldMk cId="1727595067" sldId="463"/>
            <ac:picMk id="16" creationId="{3F892C59-4FD6-F25D-EEC7-D643925FB0B6}"/>
          </ac:picMkLst>
        </pc:picChg>
        <pc:picChg chg="add mod">
          <ac:chgData name="Stefaan Savenberg" userId="a1a3a6b0-90b5-4719-b183-d5d7d701ec80" providerId="ADAL" clId="{7F796A1D-BA65-4B5E-BBD0-8448ABD1280F}" dt="2023-09-18T12:07:33.623" v="520" actId="14100"/>
          <ac:picMkLst>
            <pc:docMk/>
            <pc:sldMk cId="1727595067" sldId="463"/>
            <ac:picMk id="18" creationId="{8B0C678E-F89D-FABB-DDD7-A73D4A848C5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err="1">
                <a:solidFill>
                  <a:schemeClr val="bg1">
                    <a:lumMod val="65000"/>
                  </a:schemeClr>
                </a:solidFill>
              </a:rPr>
              <a:t>Gemiddeld</a:t>
            </a:r>
            <a:r>
              <a:rPr lang="fr-FR" sz="2400">
                <a:solidFill>
                  <a:schemeClr val="bg1">
                    <a:lumMod val="65000"/>
                  </a:schemeClr>
                </a:solidFill>
              </a:rPr>
              <a:t> </a:t>
            </a:r>
            <a:r>
              <a:rPr lang="fr-FR" sz="2400" err="1">
                <a:solidFill>
                  <a:schemeClr val="bg1">
                    <a:lumMod val="65000"/>
                  </a:schemeClr>
                </a:solidFill>
              </a:rPr>
              <a:t>aantal</a:t>
            </a:r>
            <a:r>
              <a:rPr lang="fr-FR" sz="2400">
                <a:solidFill>
                  <a:schemeClr val="bg1">
                    <a:lumMod val="65000"/>
                  </a:schemeClr>
                </a:solidFill>
              </a:rPr>
              <a:t> </a:t>
            </a:r>
            <a:r>
              <a:rPr lang="fr-FR" sz="2400" err="1">
                <a:solidFill>
                  <a:schemeClr val="bg1">
                    <a:lumMod val="65000"/>
                  </a:schemeClr>
                </a:solidFill>
              </a:rPr>
              <a:t>bezoekers</a:t>
            </a:r>
            <a:r>
              <a:rPr lang="fr-FR" sz="2400">
                <a:solidFill>
                  <a:schemeClr val="bg1">
                    <a:lumMod val="65000"/>
                  </a:schemeClr>
                </a:solidFill>
              </a:rPr>
              <a:t> </a:t>
            </a:r>
            <a:r>
              <a:rPr lang="fr-FR" sz="2400" err="1">
                <a:solidFill>
                  <a:schemeClr val="bg1">
                    <a:lumMod val="65000"/>
                  </a:schemeClr>
                </a:solidFill>
              </a:rPr>
              <a:t>geregistreerd</a:t>
            </a:r>
            <a:r>
              <a:rPr lang="fr-FR" sz="2400">
                <a:solidFill>
                  <a:schemeClr val="bg1">
                    <a:lumMod val="65000"/>
                  </a:schemeClr>
                </a:solidFill>
              </a:rPr>
              <a:t> per dag in </a:t>
            </a:r>
            <a:r>
              <a:rPr lang="fr-FR" sz="2400" err="1">
                <a:solidFill>
                  <a:schemeClr val="bg1">
                    <a:lumMod val="65000"/>
                  </a:schemeClr>
                </a:solidFill>
              </a:rPr>
              <a:t>fysieke</a:t>
            </a:r>
            <a:r>
              <a:rPr lang="fr-FR" sz="2400">
                <a:solidFill>
                  <a:schemeClr val="bg1">
                    <a:lumMod val="65000"/>
                  </a:schemeClr>
                </a:solidFill>
              </a:rPr>
              <a:t> </a:t>
            </a:r>
            <a:r>
              <a:rPr lang="fr-FR" sz="2400" err="1">
                <a:solidFill>
                  <a:schemeClr val="bg1">
                    <a:lumMod val="65000"/>
                  </a:schemeClr>
                </a:solidFill>
              </a:rPr>
              <a:t>inrichtingen</a:t>
            </a:r>
            <a:r>
              <a:rPr lang="fr-FR" sz="2400">
                <a:solidFill>
                  <a:schemeClr val="bg1">
                    <a:lumMod val="65000"/>
                  </a:schemeClr>
                </a:solidFill>
              </a:rPr>
              <a:t> (</a:t>
            </a:r>
            <a:r>
              <a:rPr lang="fr-FR" sz="2400" err="1">
                <a:solidFill>
                  <a:schemeClr val="bg1">
                    <a:lumMod val="65000"/>
                  </a:schemeClr>
                </a:solidFill>
              </a:rPr>
              <a:t>casino’s</a:t>
            </a:r>
            <a:r>
              <a:rPr lang="fr-FR" sz="2400">
                <a:solidFill>
                  <a:schemeClr val="bg1">
                    <a:lumMod val="65000"/>
                  </a:schemeClr>
                </a:solidFill>
              </a:rPr>
              <a:t> en </a:t>
            </a:r>
            <a:r>
              <a:rPr lang="fr-FR" sz="2400" err="1">
                <a:solidFill>
                  <a:schemeClr val="bg1">
                    <a:lumMod val="65000"/>
                  </a:schemeClr>
                </a:solidFill>
              </a:rPr>
              <a:t>speelhallen</a:t>
            </a:r>
            <a:r>
              <a:rPr lang="fr-FR" sz="2400">
                <a:solidFill>
                  <a:schemeClr val="bg1">
                    <a:lumMod val="65000"/>
                  </a:schemeClr>
                </a:solidFill>
              </a:rPr>
              <a:t>)</a:t>
            </a:r>
            <a:endParaRPr lang="nl-BE" sz="2400">
              <a:solidFill>
                <a:schemeClr val="bg1">
                  <a:lumMod val="65000"/>
                </a:schemeClr>
              </a:solidFill>
            </a:endParaRPr>
          </a:p>
        </c:rich>
      </c:tx>
      <c:layout>
        <c:manualLayout>
          <c:xMode val="edge"/>
          <c:yMode val="edge"/>
          <c:x val="0.15054991937473192"/>
          <c:y val="2.507730231376712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2018</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Blad1!$B$2</c:f>
              <c:numCache>
                <c:formatCode>General</c:formatCode>
                <c:ptCount val="1"/>
                <c:pt idx="0">
                  <c:v>14539</c:v>
                </c:pt>
              </c:numCache>
            </c:numRef>
          </c:val>
          <c:extLst>
            <c:ext xmlns:c16="http://schemas.microsoft.com/office/drawing/2014/chart" uri="{C3380CC4-5D6E-409C-BE32-E72D297353CC}">
              <c16:uniqueId val="{00000000-9747-4968-9365-B385380F38FA}"/>
            </c:ext>
          </c:extLst>
        </c:ser>
        <c:ser>
          <c:idx val="1"/>
          <c:order val="1"/>
          <c:tx>
            <c:strRef>
              <c:f>Blad1!$C$1</c:f>
              <c:strCache>
                <c:ptCount val="1"/>
                <c:pt idx="0">
                  <c:v>2019</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Blad1!$C$2</c:f>
              <c:numCache>
                <c:formatCode>General</c:formatCode>
                <c:ptCount val="1"/>
                <c:pt idx="0">
                  <c:v>15710</c:v>
                </c:pt>
              </c:numCache>
            </c:numRef>
          </c:val>
          <c:extLst>
            <c:ext xmlns:c16="http://schemas.microsoft.com/office/drawing/2014/chart" uri="{C3380CC4-5D6E-409C-BE32-E72D297353CC}">
              <c16:uniqueId val="{00000001-9747-4968-9365-B385380F38FA}"/>
            </c:ext>
          </c:extLst>
        </c:ser>
        <c:ser>
          <c:idx val="2"/>
          <c:order val="2"/>
          <c:tx>
            <c:strRef>
              <c:f>Blad1!$D$1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Blad1!$D$2</c:f>
              <c:numCache>
                <c:formatCode>General</c:formatCode>
                <c:ptCount val="1"/>
                <c:pt idx="0">
                  <c:v>11167</c:v>
                </c:pt>
              </c:numCache>
            </c:numRef>
          </c:val>
          <c:extLst>
            <c:ext xmlns:c16="http://schemas.microsoft.com/office/drawing/2014/chart" uri="{C3380CC4-5D6E-409C-BE32-E72D297353CC}">
              <c16:uniqueId val="{00000002-9747-4968-9365-B385380F38FA}"/>
            </c:ext>
          </c:extLst>
        </c:ser>
        <c:ser>
          <c:idx val="3"/>
          <c:order val="3"/>
          <c:tx>
            <c:strRef>
              <c:f>Blad1!$E$1</c:f>
              <c:strCache>
                <c:ptCount val="1"/>
                <c:pt idx="0">
                  <c:v>2021</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Blad1!$E$2</c:f>
              <c:numCache>
                <c:formatCode>General</c:formatCode>
                <c:ptCount val="1"/>
                <c:pt idx="0">
                  <c:v>10684</c:v>
                </c:pt>
              </c:numCache>
            </c:numRef>
          </c:val>
          <c:extLst>
            <c:ext xmlns:c16="http://schemas.microsoft.com/office/drawing/2014/chart" uri="{C3380CC4-5D6E-409C-BE32-E72D297353CC}">
              <c16:uniqueId val="{00000003-9747-4968-9365-B385380F38FA}"/>
            </c:ext>
          </c:extLst>
        </c:ser>
        <c:ser>
          <c:idx val="4"/>
          <c:order val="4"/>
          <c:tx>
            <c:strRef>
              <c:f>Blad1!$F$1</c:f>
              <c:strCache>
                <c:ptCount val="1"/>
                <c:pt idx="0">
                  <c:v>2022</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Blad1!$F$2</c:f>
              <c:numCache>
                <c:formatCode>General</c:formatCode>
                <c:ptCount val="1"/>
                <c:pt idx="0">
                  <c:v>10831</c:v>
                </c:pt>
              </c:numCache>
            </c:numRef>
          </c:val>
          <c:extLst>
            <c:ext xmlns:c16="http://schemas.microsoft.com/office/drawing/2014/chart" uri="{C3380CC4-5D6E-409C-BE32-E72D297353CC}">
              <c16:uniqueId val="{00000000-B2A2-4B8F-B6D1-2EF50C3F9DDA}"/>
            </c:ext>
          </c:extLst>
        </c:ser>
        <c:dLbls>
          <c:showLegendKey val="0"/>
          <c:showVal val="0"/>
          <c:showCatName val="0"/>
          <c:showSerName val="0"/>
          <c:showPercent val="0"/>
          <c:showBubbleSize val="0"/>
        </c:dLbls>
        <c:gapWidth val="219"/>
        <c:overlap val="-27"/>
        <c:axId val="421931256"/>
        <c:axId val="290532632"/>
      </c:barChart>
      <c:catAx>
        <c:axId val="421931256"/>
        <c:scaling>
          <c:orientation val="minMax"/>
        </c:scaling>
        <c:delete val="1"/>
        <c:axPos val="b"/>
        <c:numFmt formatCode="General" sourceLinked="1"/>
        <c:majorTickMark val="none"/>
        <c:minorTickMark val="none"/>
        <c:tickLblPos val="nextTo"/>
        <c:crossAx val="290532632"/>
        <c:crosses val="autoZero"/>
        <c:auto val="1"/>
        <c:lblAlgn val="ctr"/>
        <c:lblOffset val="100"/>
        <c:noMultiLvlLbl val="0"/>
      </c:catAx>
      <c:valAx>
        <c:axId val="29053263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21931256"/>
        <c:crosses val="autoZero"/>
        <c:crossBetween val="between"/>
      </c:valAx>
      <c:spPr>
        <a:noFill/>
        <a:ln>
          <a:noFill/>
        </a:ln>
        <a:effectLst/>
      </c:spPr>
    </c:plotArea>
    <c:legend>
      <c:legendPos val="b"/>
      <c:layout>
        <c:manualLayout>
          <c:xMode val="edge"/>
          <c:yMode val="edge"/>
          <c:x val="5.7759157233595607E-2"/>
          <c:y val="0.93222461744942808"/>
          <c:w val="0.87523400275159491"/>
          <c:h val="6.77753825505718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indent="0">
              <a:buFontTx/>
              <a:buNone/>
              <a:defRPr sz="2400" b="0" i="0" u="none" strike="noStrike" kern="1200" spc="0" baseline="0">
                <a:solidFill>
                  <a:schemeClr val="tx1">
                    <a:lumMod val="65000"/>
                    <a:lumOff val="35000"/>
                  </a:schemeClr>
                </a:solidFill>
                <a:latin typeface="+mn-lt"/>
                <a:ea typeface="+mn-ea"/>
                <a:cs typeface="+mn-cs"/>
              </a:defRPr>
            </a:pPr>
            <a:r>
              <a:rPr lang="fr-FR" sz="2400" dirty="0" err="1">
                <a:solidFill>
                  <a:schemeClr val="bg1">
                    <a:lumMod val="65000"/>
                  </a:schemeClr>
                </a:solidFill>
              </a:rPr>
              <a:t>Aantal</a:t>
            </a:r>
            <a:r>
              <a:rPr lang="fr-FR" sz="2400" baseline="0" dirty="0">
                <a:solidFill>
                  <a:schemeClr val="bg1">
                    <a:lumMod val="65000"/>
                  </a:schemeClr>
                </a:solidFill>
              </a:rPr>
              <a:t> </a:t>
            </a:r>
            <a:r>
              <a:rPr lang="fr-FR" sz="2400" baseline="0" dirty="0" err="1">
                <a:solidFill>
                  <a:schemeClr val="bg1">
                    <a:lumMod val="65000"/>
                  </a:schemeClr>
                </a:solidFill>
              </a:rPr>
              <a:t>unieke</a:t>
            </a:r>
            <a:r>
              <a:rPr lang="fr-FR" sz="2400" baseline="0" dirty="0">
                <a:solidFill>
                  <a:schemeClr val="bg1">
                    <a:lumMod val="65000"/>
                  </a:schemeClr>
                </a:solidFill>
              </a:rPr>
              <a:t> </a:t>
            </a:r>
            <a:r>
              <a:rPr lang="fr-FR" sz="2400" baseline="0" dirty="0" err="1">
                <a:solidFill>
                  <a:schemeClr val="bg1">
                    <a:lumMod val="65000"/>
                  </a:schemeClr>
                </a:solidFill>
              </a:rPr>
              <a:t>spelers</a:t>
            </a:r>
            <a:r>
              <a:rPr lang="fr-FR" sz="2400" baseline="0" dirty="0">
                <a:solidFill>
                  <a:schemeClr val="bg1">
                    <a:lumMod val="65000"/>
                  </a:schemeClr>
                </a:solidFill>
              </a:rPr>
              <a:t> </a:t>
            </a:r>
            <a:r>
              <a:rPr lang="fr-FR" sz="2400" baseline="0" dirty="0" err="1">
                <a:solidFill>
                  <a:schemeClr val="bg1">
                    <a:lumMod val="65000"/>
                  </a:schemeClr>
                </a:solidFill>
              </a:rPr>
              <a:t>actief</a:t>
            </a:r>
            <a:r>
              <a:rPr lang="fr-FR" sz="2400" baseline="0" dirty="0">
                <a:solidFill>
                  <a:schemeClr val="bg1">
                    <a:lumMod val="65000"/>
                  </a:schemeClr>
                </a:solidFill>
              </a:rPr>
              <a:t> op </a:t>
            </a:r>
            <a:r>
              <a:rPr lang="fr-FR" sz="2400" baseline="0" dirty="0" err="1">
                <a:solidFill>
                  <a:schemeClr val="bg1">
                    <a:lumMod val="65000"/>
                  </a:schemeClr>
                </a:solidFill>
              </a:rPr>
              <a:t>kansspelwebsites</a:t>
            </a:r>
            <a:r>
              <a:rPr lang="fr-FR" sz="2400" baseline="0" dirty="0">
                <a:solidFill>
                  <a:schemeClr val="bg1">
                    <a:lumMod val="65000"/>
                  </a:schemeClr>
                </a:solidFill>
              </a:rPr>
              <a:t> </a:t>
            </a:r>
            <a:r>
              <a:rPr lang="fr-FR" sz="2400" baseline="0" dirty="0" err="1">
                <a:solidFill>
                  <a:schemeClr val="bg1">
                    <a:lumMod val="65000"/>
                  </a:schemeClr>
                </a:solidFill>
              </a:rPr>
              <a:t>vergund</a:t>
            </a:r>
            <a:endParaRPr lang="fr-FR" sz="2400" baseline="0" dirty="0">
              <a:solidFill>
                <a:schemeClr val="bg1">
                  <a:lumMod val="65000"/>
                </a:schemeClr>
              </a:solidFill>
            </a:endParaRPr>
          </a:p>
          <a:p>
            <a:pPr marL="0" indent="0">
              <a:buFontTx/>
              <a:buNone/>
              <a:defRPr sz="2400"/>
            </a:pPr>
            <a:r>
              <a:rPr lang="fr-FR" sz="2400" baseline="0" dirty="0">
                <a:solidFill>
                  <a:schemeClr val="bg1">
                    <a:lumMod val="65000"/>
                  </a:schemeClr>
                </a:solidFill>
              </a:rPr>
              <a:t> </a:t>
            </a:r>
            <a:r>
              <a:rPr lang="fr-FR" sz="2400" baseline="0" dirty="0" err="1">
                <a:solidFill>
                  <a:schemeClr val="bg1">
                    <a:lumMod val="65000"/>
                  </a:schemeClr>
                </a:solidFill>
              </a:rPr>
              <a:t>door</a:t>
            </a:r>
            <a:r>
              <a:rPr lang="fr-FR" sz="2400" baseline="0" dirty="0">
                <a:solidFill>
                  <a:schemeClr val="bg1">
                    <a:lumMod val="65000"/>
                  </a:schemeClr>
                </a:solidFill>
              </a:rPr>
              <a:t> de </a:t>
            </a:r>
            <a:r>
              <a:rPr lang="fr-FR" sz="2400" baseline="0" dirty="0" err="1">
                <a:solidFill>
                  <a:schemeClr val="bg1">
                    <a:lumMod val="65000"/>
                  </a:schemeClr>
                </a:solidFill>
              </a:rPr>
              <a:t>Kansspelcommissie</a:t>
            </a:r>
            <a:endParaRPr lang="fr-FR" sz="2400" dirty="0">
              <a:solidFill>
                <a:schemeClr val="bg1">
                  <a:lumMod val="65000"/>
                </a:schemeClr>
              </a:solidFill>
            </a:endParaRPr>
          </a:p>
        </c:rich>
      </c:tx>
      <c:layout>
        <c:manualLayout>
          <c:xMode val="edge"/>
          <c:yMode val="edge"/>
          <c:x val="0.188550454624129"/>
          <c:y val="1.9032710142315001E-2"/>
        </c:manualLayout>
      </c:layout>
      <c:overlay val="0"/>
      <c:spPr>
        <a:noFill/>
        <a:ln>
          <a:noFill/>
        </a:ln>
        <a:effectLst/>
      </c:spPr>
      <c:txPr>
        <a:bodyPr rot="0" spcFirstLastPara="1" vertOverflow="ellipsis" vert="horz" wrap="square" anchor="ctr" anchorCtr="1"/>
        <a:lstStyle/>
        <a:p>
          <a:pPr marL="0" indent="0">
            <a:buFontTx/>
            <a:buNone/>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Blad1!$B$1</c:f>
              <c:strCache>
                <c:ptCount val="1"/>
                <c:pt idx="0">
                  <c:v>2018</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Blad1!$B$2</c:f>
              <c:numCache>
                <c:formatCode>General</c:formatCode>
                <c:ptCount val="1"/>
                <c:pt idx="0">
                  <c:v>63122</c:v>
                </c:pt>
              </c:numCache>
            </c:numRef>
          </c:val>
          <c:extLst>
            <c:ext xmlns:c16="http://schemas.microsoft.com/office/drawing/2014/chart" uri="{C3380CC4-5D6E-409C-BE32-E72D297353CC}">
              <c16:uniqueId val="{00000000-F217-41F4-9F3C-ACCE6641CC0A}"/>
            </c:ext>
          </c:extLst>
        </c:ser>
        <c:ser>
          <c:idx val="1"/>
          <c:order val="1"/>
          <c:tx>
            <c:strRef>
              <c:f>Blad1!$C$1</c:f>
              <c:strCache>
                <c:ptCount val="1"/>
                <c:pt idx="0">
                  <c:v>2019</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Blad1!$C$2</c:f>
              <c:numCache>
                <c:formatCode>General</c:formatCode>
                <c:ptCount val="1"/>
                <c:pt idx="0">
                  <c:v>94212</c:v>
                </c:pt>
              </c:numCache>
            </c:numRef>
          </c:val>
          <c:extLst>
            <c:ext xmlns:c16="http://schemas.microsoft.com/office/drawing/2014/chart" uri="{C3380CC4-5D6E-409C-BE32-E72D297353CC}">
              <c16:uniqueId val="{00000001-F217-41F4-9F3C-ACCE6641CC0A}"/>
            </c:ext>
          </c:extLst>
        </c:ser>
        <c:ser>
          <c:idx val="2"/>
          <c:order val="2"/>
          <c:tx>
            <c:strRef>
              <c:f>Blad1!$D$1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Blad1!$D$2</c:f>
              <c:numCache>
                <c:formatCode>General</c:formatCode>
                <c:ptCount val="1"/>
                <c:pt idx="0">
                  <c:v>113302</c:v>
                </c:pt>
              </c:numCache>
            </c:numRef>
          </c:val>
          <c:extLst>
            <c:ext xmlns:c16="http://schemas.microsoft.com/office/drawing/2014/chart" uri="{C3380CC4-5D6E-409C-BE32-E72D297353CC}">
              <c16:uniqueId val="{00000002-F217-41F4-9F3C-ACCE6641CC0A}"/>
            </c:ext>
          </c:extLst>
        </c:ser>
        <c:ser>
          <c:idx val="3"/>
          <c:order val="3"/>
          <c:tx>
            <c:strRef>
              <c:f>Blad1!$E$1</c:f>
              <c:strCache>
                <c:ptCount val="1"/>
                <c:pt idx="0">
                  <c:v>2021</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Blad1!$E$2</c:f>
              <c:numCache>
                <c:formatCode>General</c:formatCode>
                <c:ptCount val="1"/>
                <c:pt idx="0">
                  <c:v>136888</c:v>
                </c:pt>
              </c:numCache>
            </c:numRef>
          </c:val>
          <c:extLst>
            <c:ext xmlns:c16="http://schemas.microsoft.com/office/drawing/2014/chart" uri="{C3380CC4-5D6E-409C-BE32-E72D297353CC}">
              <c16:uniqueId val="{00000003-F217-41F4-9F3C-ACCE6641CC0A}"/>
            </c:ext>
          </c:extLst>
        </c:ser>
        <c:ser>
          <c:idx val="4"/>
          <c:order val="4"/>
          <c:tx>
            <c:strRef>
              <c:f>Blad1!$F$1</c:f>
              <c:strCache>
                <c:ptCount val="1"/>
                <c:pt idx="0">
                  <c:v>2022</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6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Blad1!$F$2</c:f>
              <c:numCache>
                <c:formatCode>General</c:formatCode>
                <c:ptCount val="1"/>
                <c:pt idx="0">
                  <c:v>138800</c:v>
                </c:pt>
              </c:numCache>
            </c:numRef>
          </c:val>
          <c:extLst>
            <c:ext xmlns:c16="http://schemas.microsoft.com/office/drawing/2014/chart" uri="{C3380CC4-5D6E-409C-BE32-E72D297353CC}">
              <c16:uniqueId val="{00000000-AA15-4A5D-A425-E7CEDB9BD7F1}"/>
            </c:ext>
          </c:extLst>
        </c:ser>
        <c:dLbls>
          <c:showLegendKey val="0"/>
          <c:showVal val="0"/>
          <c:showCatName val="0"/>
          <c:showSerName val="0"/>
          <c:showPercent val="0"/>
          <c:showBubbleSize val="0"/>
        </c:dLbls>
        <c:gapWidth val="219"/>
        <c:overlap val="-27"/>
        <c:axId val="421926944"/>
        <c:axId val="421925376"/>
      </c:barChart>
      <c:catAx>
        <c:axId val="421926944"/>
        <c:scaling>
          <c:orientation val="minMax"/>
        </c:scaling>
        <c:delete val="1"/>
        <c:axPos val="b"/>
        <c:numFmt formatCode="General" sourceLinked="1"/>
        <c:majorTickMark val="none"/>
        <c:minorTickMark val="none"/>
        <c:tickLblPos val="nextTo"/>
        <c:crossAx val="421925376"/>
        <c:crosses val="autoZero"/>
        <c:auto val="1"/>
        <c:lblAlgn val="ctr"/>
        <c:lblOffset val="100"/>
        <c:noMultiLvlLbl val="0"/>
      </c:catAx>
      <c:valAx>
        <c:axId val="42192537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421926944"/>
        <c:crosses val="autoZero"/>
        <c:crossBetween val="between"/>
      </c:valAx>
      <c:spPr>
        <a:noFill/>
        <a:ln>
          <a:noFill/>
        </a:ln>
        <a:effectLst/>
      </c:spPr>
    </c:plotArea>
    <c:legend>
      <c:legendPos val="b"/>
      <c:layout>
        <c:manualLayout>
          <c:xMode val="edge"/>
          <c:yMode val="edge"/>
          <c:x val="5.706312742875648E-2"/>
          <c:y val="0.92532669250890509"/>
          <c:w val="0.87024176595720926"/>
          <c:h val="7.46733074910948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
          <c:y val="1.773363717895933E-2"/>
          <c:w val="0.96562499999999996"/>
          <c:h val="0.87722258926263175"/>
        </c:manualLayout>
      </c:layout>
      <c:barChart>
        <c:barDir val="col"/>
        <c:grouping val="clustered"/>
        <c:varyColors val="0"/>
        <c:ser>
          <c:idx val="0"/>
          <c:order val="0"/>
          <c:tx>
            <c:strRef>
              <c:f>Blad1!$B$1</c:f>
              <c:strCache>
                <c:ptCount val="1"/>
                <c:pt idx="0">
                  <c:v>2021</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Blad1!$B$2</c:f>
              <c:numCache>
                <c:formatCode>General</c:formatCode>
                <c:ptCount val="1"/>
                <c:pt idx="0">
                  <c:v>4727</c:v>
                </c:pt>
              </c:numCache>
            </c:numRef>
          </c:val>
          <c:extLst>
            <c:ext xmlns:c16="http://schemas.microsoft.com/office/drawing/2014/chart" uri="{C3380CC4-5D6E-409C-BE32-E72D297353CC}">
              <c16:uniqueId val="{00000000-508D-463F-BA50-AC37E0F20D83}"/>
            </c:ext>
          </c:extLst>
        </c:ser>
        <c:ser>
          <c:idx val="1"/>
          <c:order val="1"/>
          <c:tx>
            <c:strRef>
              <c:f>Blad1!$C$1</c:f>
              <c:strCache>
                <c:ptCount val="1"/>
                <c:pt idx="0">
                  <c:v>2022</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c:f>
              <c:strCache>
                <c:ptCount val="1"/>
                <c:pt idx="0">
                  <c:v>Categorie 1</c:v>
                </c:pt>
              </c:strCache>
            </c:strRef>
          </c:cat>
          <c:val>
            <c:numRef>
              <c:f>Blad1!$C$2</c:f>
              <c:numCache>
                <c:formatCode>General</c:formatCode>
                <c:ptCount val="1"/>
                <c:pt idx="0">
                  <c:v>7278</c:v>
                </c:pt>
              </c:numCache>
            </c:numRef>
          </c:val>
          <c:extLst>
            <c:ext xmlns:c16="http://schemas.microsoft.com/office/drawing/2014/chart" uri="{C3380CC4-5D6E-409C-BE32-E72D297353CC}">
              <c16:uniqueId val="{00000001-508D-463F-BA50-AC37E0F20D83}"/>
            </c:ext>
          </c:extLst>
        </c:ser>
        <c:dLbls>
          <c:dLblPos val="ctr"/>
          <c:showLegendKey val="0"/>
          <c:showVal val="1"/>
          <c:showCatName val="0"/>
          <c:showSerName val="0"/>
          <c:showPercent val="0"/>
          <c:showBubbleSize val="0"/>
        </c:dLbls>
        <c:gapWidth val="219"/>
        <c:overlap val="-27"/>
        <c:axId val="2055922831"/>
        <c:axId val="2055923791"/>
      </c:barChart>
      <c:catAx>
        <c:axId val="2055922831"/>
        <c:scaling>
          <c:orientation val="minMax"/>
        </c:scaling>
        <c:delete val="1"/>
        <c:axPos val="b"/>
        <c:numFmt formatCode="General" sourceLinked="1"/>
        <c:majorTickMark val="out"/>
        <c:minorTickMark val="none"/>
        <c:tickLblPos val="nextTo"/>
        <c:crossAx val="2055923791"/>
        <c:crosses val="autoZero"/>
        <c:auto val="1"/>
        <c:lblAlgn val="ctr"/>
        <c:lblOffset val="100"/>
        <c:noMultiLvlLbl val="0"/>
      </c:catAx>
      <c:valAx>
        <c:axId val="2055923791"/>
        <c:scaling>
          <c:orientation val="minMax"/>
        </c:scaling>
        <c:delete val="1"/>
        <c:axPos val="l"/>
        <c:numFmt formatCode="General" sourceLinked="1"/>
        <c:majorTickMark val="none"/>
        <c:minorTickMark val="none"/>
        <c:tickLblPos val="nextTo"/>
        <c:crossAx val="2055922831"/>
        <c:crosses val="autoZero"/>
        <c:crossBetween val="between"/>
      </c:valAx>
      <c:spPr>
        <a:noFill/>
        <a:ln>
          <a:noFill/>
        </a:ln>
        <a:effectLst/>
      </c:spPr>
    </c:plotArea>
    <c:legend>
      <c:legendPos val="b"/>
      <c:layout>
        <c:manualLayout>
          <c:xMode val="edge"/>
          <c:yMode val="edge"/>
          <c:x val="4.7045275590551182E-2"/>
          <c:y val="0.93037502752803092"/>
          <c:w val="0.80903444881889752"/>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Blad1!$B$1</c:f>
              <c:strCache>
                <c:ptCount val="1"/>
                <c:pt idx="0">
                  <c:v>Kolom1</c:v>
                </c:pt>
              </c:strCache>
            </c:strRef>
          </c:tx>
          <c:dPt>
            <c:idx val="0"/>
            <c:bubble3D val="0"/>
            <c:spPr>
              <a:solidFill>
                <a:schemeClr val="accent3">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866-4F78-B619-9B9102C72F03}"/>
              </c:ext>
            </c:extLst>
          </c:dPt>
          <c:dPt>
            <c:idx val="1"/>
            <c:bubble3D val="0"/>
            <c:spPr>
              <a:solidFill>
                <a:schemeClr val="accent3">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866-4F78-B619-9B9102C72F03}"/>
              </c:ext>
            </c:extLst>
          </c:dPt>
          <c:cat>
            <c:strRef>
              <c:f>Blad1!$A$2:$A$3</c:f>
              <c:strCache>
                <c:ptCount val="2"/>
                <c:pt idx="0">
                  <c:v>Vrijwillig</c:v>
                </c:pt>
                <c:pt idx="1">
                  <c:v>Met vertrouwenspersoon</c:v>
                </c:pt>
              </c:strCache>
            </c:strRef>
          </c:cat>
          <c:val>
            <c:numRef>
              <c:f>Blad1!$B$2:$B$3</c:f>
              <c:numCache>
                <c:formatCode>General</c:formatCode>
                <c:ptCount val="2"/>
                <c:pt idx="0">
                  <c:v>991</c:v>
                </c:pt>
                <c:pt idx="1">
                  <c:v>151</c:v>
                </c:pt>
              </c:numCache>
            </c:numRef>
          </c:val>
          <c:extLst>
            <c:ext xmlns:c16="http://schemas.microsoft.com/office/drawing/2014/chart" uri="{C3380CC4-5D6E-409C-BE32-E72D297353CC}">
              <c16:uniqueId val="{00000000-C41E-4E78-8B65-BCD22D7226A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137337253649023"/>
          <c:y val="0.88369746363772261"/>
          <c:w val="0.68911535327176998"/>
          <c:h val="8.99340025358086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Sites Controlés</c:v>
                </c:pt>
              </c:strCache>
            </c:strRef>
          </c:tx>
          <c:dPt>
            <c:idx val="0"/>
            <c:bubble3D val="0"/>
            <c:spPr>
              <a:solidFill>
                <a:srgbClr val="7DA4C1"/>
              </a:solidFill>
              <a:ln w="19050">
                <a:solidFill>
                  <a:schemeClr val="lt1"/>
                </a:solidFill>
              </a:ln>
              <a:effectLst/>
            </c:spPr>
            <c:extLst>
              <c:ext xmlns:c16="http://schemas.microsoft.com/office/drawing/2014/chart" uri="{C3380CC4-5D6E-409C-BE32-E72D297353CC}">
                <c16:uniqueId val="{00000003-7E3F-4B33-A964-FD042806937A}"/>
              </c:ext>
            </c:extLst>
          </c:dPt>
          <c:dPt>
            <c:idx val="1"/>
            <c:bubble3D val="0"/>
            <c:spPr>
              <a:solidFill>
                <a:srgbClr val="5FA1D7"/>
              </a:solidFill>
              <a:ln w="19050">
                <a:solidFill>
                  <a:schemeClr val="lt1"/>
                </a:solidFill>
              </a:ln>
              <a:effectLst/>
            </c:spPr>
            <c:extLst>
              <c:ext xmlns:c16="http://schemas.microsoft.com/office/drawing/2014/chart" uri="{C3380CC4-5D6E-409C-BE32-E72D297353CC}">
                <c16:uniqueId val="{00000005-7E3F-4B33-A964-FD04280693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7E3F-4B33-A964-FD042806937A}"/>
              </c:ext>
            </c:extLst>
          </c:dPt>
          <c:dPt>
            <c:idx val="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7E3F-4B33-A964-FD042806937A}"/>
              </c:ext>
            </c:extLst>
          </c:dPt>
          <c:dLbls>
            <c:dLbl>
              <c:idx val="0"/>
              <c:layout>
                <c:manualLayout>
                  <c:x val="-0.12907023695841419"/>
                  <c:y val="0.23276766265664994"/>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fld id="{41F30775-2592-4DDE-9366-DCB13CE27E8E}" type="VALUE">
                      <a:rPr lang="en-US" sz="2400"/>
                      <a:pPr>
                        <a:defRPr sz="2400"/>
                      </a:pPr>
                      <a:t>[WAARDE]</a:t>
                    </a:fld>
                    <a:endParaRPr lang="fr-BE"/>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extLst>
                <c:ext xmlns:c15="http://schemas.microsoft.com/office/drawing/2012/chart" uri="{CE6537A1-D6FC-4f65-9D91-7224C49458BB}">
                  <c15:layout>
                    <c:manualLayout>
                      <c:w val="0.15828225741678867"/>
                      <c:h val="0.13792995363474919"/>
                    </c:manualLayout>
                  </c15:layout>
                  <c15:dlblFieldTable/>
                  <c15:showDataLabelsRange val="0"/>
                </c:ext>
                <c:ext xmlns:c16="http://schemas.microsoft.com/office/drawing/2014/chart" uri="{C3380CC4-5D6E-409C-BE32-E72D297353CC}">
                  <c16:uniqueId val="{00000003-7E3F-4B33-A964-FD042806937A}"/>
                </c:ext>
              </c:extLst>
            </c:dLbl>
            <c:dLbl>
              <c:idx val="1"/>
              <c:layout>
                <c:manualLayout>
                  <c:x val="-8.7679589172010255E-2"/>
                  <c:y val="-0.202761167166328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3F-4B33-A964-FD042806937A}"/>
                </c:ext>
              </c:extLst>
            </c:dLbl>
            <c:dLbl>
              <c:idx val="2"/>
              <c:layout>
                <c:manualLayout>
                  <c:x val="2.2875294570073021E-2"/>
                  <c:y val="-9.577232220088095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3F-4B33-A964-FD042806937A}"/>
                </c:ext>
              </c:extLst>
            </c:dLbl>
            <c:dLbl>
              <c:idx val="3"/>
              <c:layout>
                <c:manualLayout>
                  <c:x val="0.16577662145299524"/>
                  <c:y val="3.20035226138586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3F-4B33-A964-FD042806937A}"/>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Directe uitsluitingen</c:v>
                </c:pt>
                <c:pt idx="1">
                  <c:v>Aard van het beroep</c:v>
                </c:pt>
                <c:pt idx="2">
                  <c:v>Gerechtelijke beslissingen</c:v>
                </c:pt>
                <c:pt idx="3">
                  <c:v>Collectieve schuldenregeling</c:v>
                </c:pt>
              </c:strCache>
            </c:strRef>
          </c:cat>
          <c:val>
            <c:numRef>
              <c:f>Blad1!$B$2:$B$5</c:f>
              <c:numCache>
                <c:formatCode>#,##0</c:formatCode>
                <c:ptCount val="4"/>
                <c:pt idx="0">
                  <c:v>48820</c:v>
                </c:pt>
                <c:pt idx="1">
                  <c:v>58026</c:v>
                </c:pt>
                <c:pt idx="2">
                  <c:v>5216</c:v>
                </c:pt>
                <c:pt idx="3">
                  <c:v>67736</c:v>
                </c:pt>
              </c:numCache>
            </c:numRef>
          </c:val>
          <c:extLst>
            <c:ext xmlns:c16="http://schemas.microsoft.com/office/drawing/2014/chart" uri="{C3380CC4-5D6E-409C-BE32-E72D297353CC}">
              <c16:uniqueId val="{0000000C-7E3F-4B33-A964-FD04280693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5480369185979816"/>
          <c:y val="0.13068969407820508"/>
          <c:w val="0.34482380221851289"/>
          <c:h val="0.738840820761832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cs typeface="+mn-cs"/>
              </a:defRPr>
            </a:lvl1pPr>
          </a:lstStyle>
          <a:p>
            <a:pPr>
              <a:defRPr/>
            </a:pPr>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charset="0"/>
                <a:cs typeface="+mn-cs"/>
              </a:defRPr>
            </a:lvl1pPr>
          </a:lstStyle>
          <a:p>
            <a:pPr>
              <a:defRPr/>
            </a:pPr>
            <a:fld id="{4660F524-85C0-4B59-937A-0CC78B4F9DF8}" type="datetimeFigureOut">
              <a:rPr lang="nl-NL"/>
              <a:pPr>
                <a:defRPr/>
              </a:pPr>
              <a:t>25-9-2023</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charset="0"/>
                <a:cs typeface="+mn-cs"/>
              </a:defRPr>
            </a:lvl1pPr>
          </a:lstStyle>
          <a:p>
            <a:pPr>
              <a:defRPr/>
            </a:pPr>
            <a:fld id="{1614BEAA-CEA5-47DD-8C31-E1E26A69EC9D}" type="slidenum">
              <a:rPr lang="nl-NL"/>
              <a:pPr>
                <a:defRPr/>
              </a:pPr>
              <a:t>‹nr.›</a:t>
            </a:fld>
            <a:endParaRPr lang="nl-NL"/>
          </a:p>
        </p:txBody>
      </p:sp>
    </p:spTree>
    <p:extLst>
      <p:ext uri="{BB962C8B-B14F-4D97-AF65-F5344CB8AC3E}">
        <p14:creationId xmlns:p14="http://schemas.microsoft.com/office/powerpoint/2010/main" val="3299665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algn="l" fontAlgn="base"/>
            <a:r>
              <a:rPr lang="nl-NL" b="1" i="0">
                <a:solidFill>
                  <a:srgbClr val="000000"/>
                </a:solidFill>
                <a:effectLst/>
                <a:latin typeface="inherit"/>
              </a:rPr>
              <a:t>10.30 – 11.00 </a:t>
            </a:r>
            <a:r>
              <a:rPr lang="nl-NL" b="0" i="0">
                <a:solidFill>
                  <a:srgbClr val="000000"/>
                </a:solidFill>
                <a:effectLst/>
                <a:latin typeface="open sans" panose="020B0606030504020204" pitchFamily="34" charset="0"/>
              </a:rPr>
              <a:t>Wat kunnen wij leren van de historie van de online legalisering in België?</a:t>
            </a:r>
          </a:p>
          <a:p>
            <a:pPr algn="l" fontAlgn="base"/>
            <a:r>
              <a:rPr lang="nl-NL" b="0" i="0">
                <a:solidFill>
                  <a:srgbClr val="000000"/>
                </a:solidFill>
                <a:effectLst/>
                <a:latin typeface="open sans" panose="020B0606030504020204" pitchFamily="34" charset="0"/>
              </a:rPr>
              <a:t>De </a:t>
            </a:r>
            <a:r>
              <a:rPr lang="nl-NL" b="1" i="0">
                <a:solidFill>
                  <a:srgbClr val="000000"/>
                </a:solidFill>
                <a:effectLst/>
                <a:latin typeface="inherit"/>
              </a:rPr>
              <a:t>Belgische Kansspelcommissie</a:t>
            </a:r>
            <a:r>
              <a:rPr lang="nl-NL" b="0" i="0">
                <a:solidFill>
                  <a:srgbClr val="000000"/>
                </a:solidFill>
                <a:effectLst/>
                <a:latin typeface="open sans" panose="020B0606030504020204" pitchFamily="34" charset="0"/>
              </a:rPr>
              <a:t> geeft een presentatie over hun perceptie van het </a:t>
            </a:r>
            <a:r>
              <a:rPr lang="nl-NL" b="0" i="0" err="1">
                <a:solidFill>
                  <a:srgbClr val="000000"/>
                </a:solidFill>
                <a:effectLst/>
                <a:latin typeface="open sans" panose="020B0606030504020204" pitchFamily="34" charset="0"/>
              </a:rPr>
              <a:t>gokveld</a:t>
            </a:r>
            <a:r>
              <a:rPr lang="nl-NL" b="0" i="0">
                <a:solidFill>
                  <a:srgbClr val="000000"/>
                </a:solidFill>
                <a:effectLst/>
                <a:latin typeface="open sans" panose="020B0606030504020204" pitchFamily="34" charset="0"/>
              </a:rPr>
              <a:t> sinds 2013.</a:t>
            </a:r>
          </a:p>
          <a:p>
            <a:endParaRPr lang="en-BE">
              <a:effectLst/>
            </a:endParaRPr>
          </a:p>
          <a:p>
            <a:pPr marL="742950" lvl="1" indent="-285750">
              <a:buFont typeface="Courier New" panose="02070309020205020404" pitchFamily="49" charset="0"/>
              <a:buChar char="-"/>
            </a:pPr>
            <a:r>
              <a:rPr lang="nl-BE"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Introductie van de Kansspelcommissie</a:t>
            </a:r>
            <a:endParaRPr lang="en-BE"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
            </a:pPr>
            <a:r>
              <a:rPr lang="nl-BE"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Regelgeving inzake kansspelen</a:t>
            </a:r>
            <a:endParaRPr lang="en-BE"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Introductie van online in 2010</a:t>
            </a:r>
            <a:endParaRPr lang="en-BE" sz="1100">
              <a:solidFill>
                <a:srgbClr val="1F497D"/>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
            </a:pPr>
            <a:r>
              <a:rPr lang="nl-BE"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Beschermingsmaatregelen online</a:t>
            </a:r>
            <a:endParaRPr lang="en-BE"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EPIS</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Uitsluiting </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i="1">
                <a:solidFill>
                  <a:srgbClr val="1F497D"/>
                </a:solidFill>
                <a:effectLst/>
                <a:latin typeface="Calibri" panose="020F0502020204030204" pitchFamily="34" charset="0"/>
                <a:ea typeface="Calibri" panose="020F0502020204030204" pitchFamily="34" charset="0"/>
              </a:rPr>
              <a:t>Always </a:t>
            </a:r>
            <a:r>
              <a:rPr lang="nl-BE" sz="1000" i="1" err="1">
                <a:solidFill>
                  <a:srgbClr val="1F497D"/>
                </a:solidFill>
                <a:effectLst/>
                <a:latin typeface="Calibri" panose="020F0502020204030204" pitchFamily="34" charset="0"/>
                <a:ea typeface="Calibri" panose="020F0502020204030204" pitchFamily="34" charset="0"/>
              </a:rPr>
              <a:t>play</a:t>
            </a:r>
            <a:r>
              <a:rPr lang="nl-BE" sz="1000" i="1">
                <a:solidFill>
                  <a:srgbClr val="1F497D"/>
                </a:solidFill>
                <a:effectLst/>
                <a:latin typeface="Calibri" panose="020F0502020204030204" pitchFamily="34" charset="0"/>
                <a:ea typeface="Calibri" panose="020F0502020204030204" pitchFamily="34" charset="0"/>
              </a:rPr>
              <a:t> </a:t>
            </a:r>
            <a:r>
              <a:rPr lang="nl-BE" sz="1000" i="1" err="1">
                <a:solidFill>
                  <a:srgbClr val="1F497D"/>
                </a:solidFill>
                <a:effectLst/>
                <a:latin typeface="Calibri" panose="020F0502020204030204" pitchFamily="34" charset="0"/>
                <a:ea typeface="Calibri" panose="020F0502020204030204" pitchFamily="34" charset="0"/>
              </a:rPr>
              <a:t>lagally</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Campagnes KSC</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a:t>
            </a:r>
            <a:endParaRPr lang="en-BE" sz="1100">
              <a:solidFill>
                <a:srgbClr val="1F497D"/>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
            </a:pPr>
            <a:r>
              <a:rPr lang="nl-BE"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Tekortkomingen</a:t>
            </a:r>
            <a:endParaRPr lang="en-BE"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Classificatie van kansspelen </a:t>
            </a:r>
            <a:endParaRPr lang="en-BE" sz="1100">
              <a:solidFill>
                <a:srgbClr val="1F497D"/>
              </a:solidFill>
              <a:effectLst/>
              <a:latin typeface="Calibri" panose="020F0502020204030204" pitchFamily="34" charset="0"/>
              <a:ea typeface="Calibri" panose="020F0502020204030204" pitchFamily="34" charset="0"/>
            </a:endParaRPr>
          </a:p>
          <a:p>
            <a:pPr marL="1600200" lvl="3" indent="-228600">
              <a:buFont typeface="Symbol" panose="05050102010706020507" pitchFamily="18" charset="2"/>
              <a:buChar char=""/>
            </a:pPr>
            <a:r>
              <a:rPr lang="nl-BE" sz="1000">
                <a:solidFill>
                  <a:srgbClr val="1F497D"/>
                </a:solidFill>
                <a:effectLst/>
                <a:latin typeface="Calibri" panose="020F0502020204030204" pitchFamily="34" charset="0"/>
                <a:ea typeface="Calibri" panose="020F0502020204030204" pitchFamily="34" charset="0"/>
              </a:rPr>
              <a:t>Stemt niet </a:t>
            </a:r>
            <a:r>
              <a:rPr lang="nl-BE" sz="1000" i="1">
                <a:solidFill>
                  <a:srgbClr val="1F497D"/>
                </a:solidFill>
                <a:effectLst/>
                <a:latin typeface="Calibri" panose="020F0502020204030204" pitchFamily="34" charset="0"/>
                <a:ea typeface="Calibri" panose="020F0502020204030204" pitchFamily="34" charset="0"/>
              </a:rPr>
              <a:t>per se </a:t>
            </a:r>
            <a:r>
              <a:rPr lang="nl-BE" sz="1000">
                <a:solidFill>
                  <a:srgbClr val="1F497D"/>
                </a:solidFill>
                <a:effectLst/>
                <a:latin typeface="Calibri" panose="020F0502020204030204" pitchFamily="34" charset="0"/>
                <a:ea typeface="Calibri" panose="020F0502020204030204" pitchFamily="34" charset="0"/>
              </a:rPr>
              <a:t>overeen met verslavend karakter</a:t>
            </a:r>
            <a:endParaRPr lang="en-BE" sz="1100">
              <a:solidFill>
                <a:srgbClr val="1F497D"/>
              </a:solidFill>
              <a:effectLst/>
              <a:latin typeface="Calibri" panose="020F0502020204030204" pitchFamily="34" charset="0"/>
              <a:ea typeface="Calibri" panose="020F0502020204030204" pitchFamily="34" charset="0"/>
            </a:endParaRPr>
          </a:p>
          <a:p>
            <a:pPr marL="1600200" lvl="3" indent="-228600">
              <a:buFont typeface="Symbol" panose="05050102010706020507" pitchFamily="18" charset="2"/>
              <a:buChar char=""/>
            </a:pPr>
            <a:r>
              <a:rPr lang="nl-BE" sz="1000">
                <a:solidFill>
                  <a:srgbClr val="1F497D"/>
                </a:solidFill>
                <a:effectLst/>
                <a:latin typeface="Calibri" panose="020F0502020204030204" pitchFamily="34" charset="0"/>
                <a:ea typeface="Calibri" panose="020F0502020204030204" pitchFamily="34" charset="0"/>
              </a:rPr>
              <a:t>Ruime omschrijving zodat veel zaken eronder vallen (bv. </a:t>
            </a:r>
            <a:r>
              <a:rPr lang="nl-BE" sz="1000" i="1">
                <a:solidFill>
                  <a:srgbClr val="1F497D"/>
                </a:solidFill>
                <a:effectLst/>
                <a:latin typeface="Calibri" panose="020F0502020204030204" pitchFamily="34" charset="0"/>
                <a:ea typeface="Calibri" panose="020F0502020204030204" pitchFamily="34" charset="0"/>
              </a:rPr>
              <a:t>loot </a:t>
            </a:r>
            <a:r>
              <a:rPr lang="nl-BE" sz="1000" i="1" err="1">
                <a:solidFill>
                  <a:srgbClr val="1F497D"/>
                </a:solidFill>
                <a:effectLst/>
                <a:latin typeface="Calibri" panose="020F0502020204030204" pitchFamily="34" charset="0"/>
                <a:ea typeface="Calibri" panose="020F0502020204030204" pitchFamily="34" charset="0"/>
              </a:rPr>
              <a:t>boxes</a:t>
            </a:r>
            <a:r>
              <a:rPr lang="nl-BE" sz="1000">
                <a:solidFill>
                  <a:srgbClr val="1F497D"/>
                </a:solidFill>
                <a:effectLst/>
                <a:latin typeface="Calibri" panose="020F0502020204030204" pitchFamily="34" charset="0"/>
                <a:ea typeface="Calibri" panose="020F0502020204030204" pitchFamily="34" charset="0"/>
              </a:rPr>
              <a:t>)</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Koppeling aan de reële wereld (maar online is niet altijd vergelijkbaar, bv. rechtspraak cumul)</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Onduidelijkheden in de wetgeving</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Niet-publicatie van koninklijke besluiten</a:t>
            </a:r>
            <a:endParaRPr lang="en-BE" sz="1100">
              <a:solidFill>
                <a:srgbClr val="1F497D"/>
              </a:solidFill>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
            </a:pPr>
            <a:r>
              <a:rPr lang="nl-BE" sz="1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Handhaving</a:t>
            </a:r>
            <a:endParaRPr lang="en-BE" sz="110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Informele procedure</a:t>
            </a:r>
            <a:endParaRPr lang="en-BE" sz="1100">
              <a:solidFill>
                <a:srgbClr val="1F497D"/>
              </a:solidFill>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nl-BE" sz="1000">
                <a:solidFill>
                  <a:srgbClr val="1F497D"/>
                </a:solidFill>
                <a:effectLst/>
                <a:latin typeface="Calibri" panose="020F0502020204030204" pitchFamily="34" charset="0"/>
                <a:ea typeface="Calibri" panose="020F0502020204030204" pitchFamily="34" charset="0"/>
              </a:rPr>
              <a:t>Uitbreiding zwarte lijst</a:t>
            </a:r>
            <a:endParaRPr lang="en-BE" sz="1100">
              <a:solidFill>
                <a:srgbClr val="1F497D"/>
              </a:solidFill>
              <a:effectLst/>
              <a:latin typeface="Calibri" panose="020F0502020204030204" pitchFamily="34" charset="0"/>
              <a:ea typeface="Calibri" panose="020F0502020204030204" pitchFamily="34" charset="0"/>
            </a:endParaRPr>
          </a:p>
          <a:p>
            <a:r>
              <a:rPr lang="nl-BE" sz="1100">
                <a:solidFill>
                  <a:srgbClr val="1F497D"/>
                </a:solidFill>
                <a:effectLst/>
                <a:latin typeface="Calibri" panose="020F0502020204030204" pitchFamily="34" charset="0"/>
                <a:ea typeface="Calibri" panose="020F0502020204030204" pitchFamily="34" charset="0"/>
              </a:rPr>
              <a:t> </a:t>
            </a:r>
            <a:endParaRPr lang="en-BE" sz="1100">
              <a:effectLst/>
              <a:latin typeface="Calibri" panose="020F0502020204030204" pitchFamily="34" charset="0"/>
              <a:ea typeface="Calibri" panose="020F0502020204030204" pitchFamily="34" charset="0"/>
            </a:endParaRPr>
          </a:p>
          <a:p>
            <a:pPr eaLnBrk="1" hangingPunct="1">
              <a:spcBef>
                <a:spcPct val="0"/>
              </a:spcBef>
            </a:pPr>
            <a:endParaRPr lang="fr-FR"/>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1</a:t>
            </a:fld>
            <a:endParaRPr lang="nl-NL">
              <a:latin typeface="Arial" pitchFamily="34" charset="0"/>
            </a:endParaRPr>
          </a:p>
        </p:txBody>
      </p:sp>
    </p:spTree>
    <p:extLst>
      <p:ext uri="{BB962C8B-B14F-4D97-AF65-F5344CB8AC3E}">
        <p14:creationId xmlns:p14="http://schemas.microsoft.com/office/powerpoint/2010/main" val="39247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a:t>“Identiteitsbewijs voorleggen”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a:sym typeface="Wingdings" panose="05000000000000000000" pitchFamily="2" charset="2"/>
              </a:rPr>
              <a:t> Problemen online met identificatie (cf. paspoortnummer)</a:t>
            </a:r>
            <a:endParaRPr lang="nl-BE"/>
          </a:p>
          <a:p>
            <a:endParaRPr lang="nl-BE" b="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13</a:t>
            </a:fld>
            <a:endParaRPr lang="nl-NL"/>
          </a:p>
        </p:txBody>
      </p:sp>
    </p:spTree>
    <p:extLst>
      <p:ext uri="{BB962C8B-B14F-4D97-AF65-F5344CB8AC3E}">
        <p14:creationId xmlns:p14="http://schemas.microsoft.com/office/powerpoint/2010/main" val="305446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fr-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14</a:t>
            </a:fld>
            <a:endParaRPr lang="nl-NL">
              <a:solidFill>
                <a:prstClr val="black"/>
              </a:solidFill>
            </a:endParaRPr>
          </a:p>
        </p:txBody>
      </p:sp>
    </p:spTree>
    <p:extLst>
      <p:ext uri="{BB962C8B-B14F-4D97-AF65-F5344CB8AC3E}">
        <p14:creationId xmlns:p14="http://schemas.microsoft.com/office/powerpoint/2010/main" val="301601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BE"/>
              <a:t>“Identiteitsbewijs voorleggen”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BE">
                <a:sym typeface="Wingdings" panose="05000000000000000000" pitchFamily="2" charset="2"/>
              </a:rPr>
              <a:t> Problemen online met identificatie (cf. paspoortnummer)</a:t>
            </a:r>
            <a:endParaRPr lang="nl-BE"/>
          </a:p>
          <a:p>
            <a:endParaRPr lang="nl-BE" b="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19</a:t>
            </a:fld>
            <a:endParaRPr lang="nl-NL"/>
          </a:p>
        </p:txBody>
      </p:sp>
    </p:spTree>
    <p:extLst>
      <p:ext uri="{BB962C8B-B14F-4D97-AF65-F5344CB8AC3E}">
        <p14:creationId xmlns:p14="http://schemas.microsoft.com/office/powerpoint/2010/main" val="88844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solidFill>
                  <a:prstClr val="black"/>
                </a:solidFill>
              </a:rPr>
              <a:pPr>
                <a:defRPr/>
              </a:pPr>
              <a:t>20</a:t>
            </a:fld>
            <a:endParaRPr lang="nl-NL">
              <a:solidFill>
                <a:prstClr val="black"/>
              </a:solidFill>
            </a:endParaRPr>
          </a:p>
        </p:txBody>
      </p:sp>
    </p:spTree>
    <p:extLst>
      <p:ext uri="{BB962C8B-B14F-4D97-AF65-F5344CB8AC3E}">
        <p14:creationId xmlns:p14="http://schemas.microsoft.com/office/powerpoint/2010/main" val="86499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2</a:t>
            </a:fld>
            <a:endParaRPr lang="nl-NL"/>
          </a:p>
        </p:txBody>
      </p:sp>
    </p:spTree>
    <p:extLst>
      <p:ext uri="{BB962C8B-B14F-4D97-AF65-F5344CB8AC3E}">
        <p14:creationId xmlns:p14="http://schemas.microsoft.com/office/powerpoint/2010/main" val="217200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3</a:t>
            </a:fld>
            <a:endParaRPr lang="nl-NL"/>
          </a:p>
        </p:txBody>
      </p:sp>
    </p:spTree>
    <p:extLst>
      <p:ext uri="{BB962C8B-B14F-4D97-AF65-F5344CB8AC3E}">
        <p14:creationId xmlns:p14="http://schemas.microsoft.com/office/powerpoint/2010/main" val="28966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4</a:t>
            </a:fld>
            <a:endParaRPr lang="nl-NL"/>
          </a:p>
        </p:txBody>
      </p:sp>
    </p:spTree>
    <p:extLst>
      <p:ext uri="{BB962C8B-B14F-4D97-AF65-F5344CB8AC3E}">
        <p14:creationId xmlns:p14="http://schemas.microsoft.com/office/powerpoint/2010/main" val="300348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1614BEAA-CEA5-47DD-8C31-E1E26A69EC9D}" type="slidenum">
              <a:rPr lang="nl-NL" smtClean="0"/>
              <a:pPr>
                <a:defRPr/>
              </a:pPr>
              <a:t>6</a:t>
            </a:fld>
            <a:endParaRPr lang="nl-NL"/>
          </a:p>
        </p:txBody>
      </p:sp>
    </p:spTree>
    <p:extLst>
      <p:ext uri="{BB962C8B-B14F-4D97-AF65-F5344CB8AC3E}">
        <p14:creationId xmlns:p14="http://schemas.microsoft.com/office/powerpoint/2010/main" val="110912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204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fr-FR" err="1"/>
              <a:t>Begrip</a:t>
            </a:r>
            <a:r>
              <a:rPr lang="fr-FR"/>
              <a:t> </a:t>
            </a:r>
            <a:r>
              <a:rPr lang="fr-FR" err="1"/>
              <a:t>vermeld</a:t>
            </a:r>
            <a:r>
              <a:rPr lang="fr-FR"/>
              <a:t> in </a:t>
            </a:r>
            <a:r>
              <a:rPr lang="fr-FR" err="1"/>
              <a:t>titel</a:t>
            </a:r>
            <a:r>
              <a:rPr lang="fr-FR"/>
              <a:t> van de </a:t>
            </a:r>
            <a:r>
              <a:rPr lang="fr-FR" err="1"/>
              <a:t>wet</a:t>
            </a:r>
            <a:endParaRPr lang="fr-FR"/>
          </a:p>
          <a:p>
            <a:pPr marL="171450" indent="-171450" eaLnBrk="1" hangingPunct="1">
              <a:spcBef>
                <a:spcPct val="0"/>
              </a:spcBef>
              <a:buFont typeface="Arial" panose="020B0604020202020204" pitchFamily="34" charset="0"/>
              <a:buChar char="•"/>
            </a:pPr>
            <a:r>
              <a:rPr lang="fr-FR" err="1"/>
              <a:t>Voornaamste</a:t>
            </a:r>
            <a:r>
              <a:rPr lang="fr-FR"/>
              <a:t> </a:t>
            </a:r>
            <a:r>
              <a:rPr lang="fr-FR" err="1"/>
              <a:t>bedoeling</a:t>
            </a:r>
            <a:r>
              <a:rPr lang="fr-FR"/>
              <a:t> van de </a:t>
            </a:r>
            <a:r>
              <a:rPr lang="fr-FR" err="1"/>
              <a:t>wetgever</a:t>
            </a:r>
            <a:endParaRPr lang="fr-FR"/>
          </a:p>
          <a:p>
            <a:pPr marL="171450" indent="-171450" eaLnBrk="1" hangingPunct="1">
              <a:spcBef>
                <a:spcPct val="0"/>
              </a:spcBef>
              <a:buFont typeface="Arial" panose="020B0604020202020204" pitchFamily="34" charset="0"/>
              <a:buChar char="•"/>
            </a:pPr>
            <a:r>
              <a:rPr lang="fr-FR">
                <a:sym typeface="Wingdings" panose="05000000000000000000" pitchFamily="2" charset="2"/>
              </a:rPr>
              <a:t> </a:t>
            </a:r>
            <a:r>
              <a:rPr lang="fr-FR" err="1">
                <a:sym typeface="Wingdings" panose="05000000000000000000" pitchFamily="2" charset="2"/>
              </a:rPr>
              <a:t>Mensen</a:t>
            </a:r>
            <a:r>
              <a:rPr lang="fr-FR">
                <a:sym typeface="Wingdings" panose="05000000000000000000" pitchFamily="2" charset="2"/>
              </a:rPr>
              <a:t> </a:t>
            </a:r>
            <a:r>
              <a:rPr lang="fr-FR" err="1">
                <a:sym typeface="Wingdings" panose="05000000000000000000" pitchFamily="2" charset="2"/>
              </a:rPr>
              <a:t>beschermen</a:t>
            </a:r>
            <a:r>
              <a:rPr lang="fr-FR">
                <a:sym typeface="Wingdings" panose="05000000000000000000" pitchFamily="2" charset="2"/>
              </a:rPr>
              <a:t> </a:t>
            </a:r>
            <a:r>
              <a:rPr lang="fr-FR" err="1">
                <a:sym typeface="Wingdings" panose="05000000000000000000" pitchFamily="2" charset="2"/>
              </a:rPr>
              <a:t>tegen</a:t>
            </a:r>
            <a:r>
              <a:rPr lang="fr-FR">
                <a:sym typeface="Wingdings" panose="05000000000000000000" pitchFamily="2" charset="2"/>
              </a:rPr>
              <a:t> </a:t>
            </a:r>
            <a:r>
              <a:rPr lang="fr-FR" err="1">
                <a:sym typeface="Wingdings" panose="05000000000000000000" pitchFamily="2" charset="2"/>
              </a:rPr>
              <a:t>nagatieve</a:t>
            </a:r>
            <a:r>
              <a:rPr lang="fr-FR">
                <a:sym typeface="Wingdings" panose="05000000000000000000" pitchFamily="2" charset="2"/>
              </a:rPr>
              <a:t> </a:t>
            </a:r>
            <a:r>
              <a:rPr lang="fr-FR" err="1">
                <a:sym typeface="Wingdings" panose="05000000000000000000" pitchFamily="2" charset="2"/>
              </a:rPr>
              <a:t>effecten</a:t>
            </a:r>
            <a:r>
              <a:rPr lang="fr-FR">
                <a:sym typeface="Wingdings" panose="05000000000000000000" pitchFamily="2" charset="2"/>
              </a:rPr>
              <a:t> van het </a:t>
            </a:r>
            <a:r>
              <a:rPr lang="fr-FR" err="1">
                <a:sym typeface="Wingdings" panose="05000000000000000000" pitchFamily="2" charset="2"/>
              </a:rPr>
              <a:t>gokken</a:t>
            </a:r>
            <a:r>
              <a:rPr lang="fr-FR">
                <a:sym typeface="Wingdings" panose="05000000000000000000" pitchFamily="2" charset="2"/>
              </a:rPr>
              <a:t> (</a:t>
            </a:r>
            <a:r>
              <a:rPr lang="fr-FR" err="1">
                <a:sym typeface="Wingdings" panose="05000000000000000000" pitchFamily="2" charset="2"/>
              </a:rPr>
              <a:t>financiëel</a:t>
            </a:r>
            <a:r>
              <a:rPr lang="fr-FR">
                <a:sym typeface="Wingdings" panose="05000000000000000000" pitchFamily="2" charset="2"/>
              </a:rPr>
              <a:t> / </a:t>
            </a:r>
            <a:r>
              <a:rPr lang="fr-FR" err="1">
                <a:sym typeface="Wingdings" panose="05000000000000000000" pitchFamily="2" charset="2"/>
              </a:rPr>
              <a:t>gezondheid</a:t>
            </a:r>
            <a:r>
              <a:rPr lang="fr-FR">
                <a:sym typeface="Wingdings" panose="05000000000000000000" pitchFamily="2" charset="2"/>
              </a:rPr>
              <a:t>)</a:t>
            </a:r>
          </a:p>
          <a:p>
            <a:pPr marL="171450" indent="-171450" eaLnBrk="1" hangingPunct="1">
              <a:spcBef>
                <a:spcPct val="0"/>
              </a:spcBef>
              <a:buFont typeface="Arial" panose="020B0604020202020204" pitchFamily="34" charset="0"/>
              <a:buChar char="•"/>
            </a:pPr>
            <a:r>
              <a:rPr lang="fr-FR">
                <a:sym typeface="Wingdings" panose="05000000000000000000" pitchFamily="2" charset="2"/>
              </a:rPr>
              <a:t> In het </a:t>
            </a:r>
            <a:r>
              <a:rPr lang="fr-FR" err="1">
                <a:sym typeface="Wingdings" panose="05000000000000000000" pitchFamily="2" charset="2"/>
              </a:rPr>
              <a:t>bijzonder</a:t>
            </a:r>
            <a:r>
              <a:rPr lang="fr-FR">
                <a:sym typeface="Wingdings" panose="05000000000000000000" pitchFamily="2" charset="2"/>
              </a:rPr>
              <a:t>: </a:t>
            </a:r>
            <a:r>
              <a:rPr lang="fr-FR" err="1">
                <a:sym typeface="Wingdings" panose="05000000000000000000" pitchFamily="2" charset="2"/>
              </a:rPr>
              <a:t>kwetsbare</a:t>
            </a:r>
            <a:r>
              <a:rPr lang="fr-FR">
                <a:sym typeface="Wingdings" panose="05000000000000000000" pitchFamily="2" charset="2"/>
              </a:rPr>
              <a:t> </a:t>
            </a:r>
            <a:r>
              <a:rPr lang="fr-FR" err="1">
                <a:sym typeface="Wingdings" panose="05000000000000000000" pitchFamily="2" charset="2"/>
              </a:rPr>
              <a:t>groepen</a:t>
            </a:r>
            <a:r>
              <a:rPr lang="fr-FR">
                <a:sym typeface="Wingdings" panose="05000000000000000000" pitchFamily="2" charset="2"/>
              </a:rPr>
              <a:t>, </a:t>
            </a:r>
            <a:r>
              <a:rPr lang="fr-FR" err="1">
                <a:sym typeface="Wingdings" panose="05000000000000000000" pitchFamily="2" charset="2"/>
              </a:rPr>
              <a:t>zoals</a:t>
            </a:r>
            <a:r>
              <a:rPr lang="fr-FR">
                <a:sym typeface="Wingdings" panose="05000000000000000000" pitchFamily="2" charset="2"/>
              </a:rPr>
              <a:t> </a:t>
            </a:r>
            <a:r>
              <a:rPr lang="fr-FR" err="1">
                <a:sym typeface="Wingdings" panose="05000000000000000000" pitchFamily="2" charset="2"/>
              </a:rPr>
              <a:t>minderjarigen</a:t>
            </a:r>
            <a:endParaRPr lang="fr-FR"/>
          </a:p>
        </p:txBody>
      </p:sp>
      <p:sp>
        <p:nvSpPr>
          <p:cNvPr id="204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E0F317-E0DF-4327-AACA-007FBFAABD80}" type="slidenum">
              <a:rPr lang="nl-NL" smtClean="0">
                <a:latin typeface="Arial" pitchFamily="34" charset="0"/>
              </a:rPr>
              <a:pPr>
                <a:defRPr/>
              </a:pPr>
              <a:t>7</a:t>
            </a:fld>
            <a:endParaRPr lang="nl-NL">
              <a:latin typeface="Arial" pitchFamily="34" charset="0"/>
            </a:endParaRPr>
          </a:p>
        </p:txBody>
      </p:sp>
    </p:spTree>
    <p:extLst>
      <p:ext uri="{BB962C8B-B14F-4D97-AF65-F5344CB8AC3E}">
        <p14:creationId xmlns:p14="http://schemas.microsoft.com/office/powerpoint/2010/main" val="31366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10</a:t>
            </a:fld>
            <a:endParaRPr lang="nl-NL">
              <a:solidFill>
                <a:prstClr val="black"/>
              </a:solidFill>
            </a:endParaRPr>
          </a:p>
        </p:txBody>
      </p:sp>
    </p:spTree>
    <p:extLst>
      <p:ext uri="{BB962C8B-B14F-4D97-AF65-F5344CB8AC3E}">
        <p14:creationId xmlns:p14="http://schemas.microsoft.com/office/powerpoint/2010/main" val="38916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11</a:t>
            </a:fld>
            <a:endParaRPr lang="nl-NL">
              <a:solidFill>
                <a:prstClr val="black"/>
              </a:solidFill>
            </a:endParaRPr>
          </a:p>
        </p:txBody>
      </p:sp>
    </p:spTree>
    <p:extLst>
      <p:ext uri="{BB962C8B-B14F-4D97-AF65-F5344CB8AC3E}">
        <p14:creationId xmlns:p14="http://schemas.microsoft.com/office/powerpoint/2010/main" val="95597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1614BEAA-CEA5-47DD-8C31-E1E26A69EC9D}" type="slidenum">
              <a:rPr lang="nl-NL" smtClean="0">
                <a:solidFill>
                  <a:prstClr val="black"/>
                </a:solidFill>
              </a:rPr>
              <a:pPr>
                <a:defRPr/>
              </a:pPr>
              <a:t>12</a:t>
            </a:fld>
            <a:endParaRPr lang="nl-NL">
              <a:solidFill>
                <a:prstClr val="black"/>
              </a:solidFill>
            </a:endParaRPr>
          </a:p>
        </p:txBody>
      </p:sp>
    </p:spTree>
    <p:extLst>
      <p:ext uri="{BB962C8B-B14F-4D97-AF65-F5344CB8AC3E}">
        <p14:creationId xmlns:p14="http://schemas.microsoft.com/office/powerpoint/2010/main" val="269884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00612C03-2202-4D4B-9051-19B7C95922AE}" type="datetimeFigureOut">
              <a:rPr lang="nl-NL"/>
              <a:pPr>
                <a:defRPr/>
              </a:pPr>
              <a:t>25-9-2023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D02711-FA68-44BB-BD02-8A142D7533D1}"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DF045F0-8872-476E-A3D4-4795516E2462}" type="datetimeFigureOut">
              <a:rPr lang="nl-NL"/>
              <a:pPr>
                <a:defRPr/>
              </a:pPr>
              <a:t>25-9-2023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5378F5-ADA5-4121-9AF5-2BB99B26CEE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347C5E1-7B58-45EB-9262-ECF04A858E6C}" type="datetimeFigureOut">
              <a:rPr lang="nl-NL"/>
              <a:pPr>
                <a:defRPr/>
              </a:pPr>
              <a:t>25-9-2023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A662C5F-A6BA-459D-AADC-0304CC9BA636}"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551B7CB-86B7-4022-9FE5-B5FDC37A5A5C}" type="datetimeFigureOut">
              <a:rPr lang="nl-NL"/>
              <a:pPr>
                <a:defRPr/>
              </a:pPr>
              <a:t>25-9-2023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5B0032D-D826-42C1-98C1-866C0DACE74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2A0D444-D086-488B-84A3-A489FB0A1F04}" type="datetimeFigureOut">
              <a:rPr lang="nl-NL"/>
              <a:pPr>
                <a:defRPr/>
              </a:pPr>
              <a:t>25-9-2023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2573229-05F6-4A0C-920B-7E0BB2C7CA4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F95ED963-7581-4F6B-A174-753E6356BE79}" type="datetimeFigureOut">
              <a:rPr lang="nl-NL"/>
              <a:pPr>
                <a:defRPr/>
              </a:pPr>
              <a:t>25-9-2023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0BD2D87-E417-4536-AF4E-C27654D66FDC}"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C514EF3-FABB-45F2-995D-9BB07E25EC9F}" type="datetimeFigureOut">
              <a:rPr lang="nl-NL"/>
              <a:pPr>
                <a:defRPr/>
              </a:pPr>
              <a:t>25-9-2023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86A3CCB-3111-43C1-856F-CA5DA75B581B}"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455F1FEC-AC08-4B22-8BC6-640DB35C446F}" type="datetimeFigureOut">
              <a:rPr lang="nl-NL"/>
              <a:pPr>
                <a:defRPr/>
              </a:pPr>
              <a:t>25-9-2023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1207744C-0DE9-47D8-BF2A-453B4164ADC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AEFB8FD0-EF8E-4397-B3A5-7DEC610399E1}" type="datetimeFigureOut">
              <a:rPr lang="nl-NL"/>
              <a:pPr>
                <a:defRPr/>
              </a:pPr>
              <a:t>25-9-2023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D4F37A6F-73A0-466B-B15F-12E888DAFC07}"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0FB48BC-7B14-424F-AB03-CA75B84FAF15}" type="datetimeFigureOut">
              <a:rPr lang="nl-NL"/>
              <a:pPr>
                <a:defRPr/>
              </a:pPr>
              <a:t>25-9-2023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7CC9C9-D195-49FE-B51C-43060992C74A}"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CDABBB4-DC29-45B4-BEEA-E7A91053E2BF}" type="datetimeFigureOut">
              <a:rPr lang="nl-NL"/>
              <a:pPr>
                <a:defRPr/>
              </a:pPr>
              <a:t>25-9-2023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6E344C7-B0D8-4654-BB0E-0122B3E87C07}"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4099" name="Tijdelijke aanduiding voor tekst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BF3CA53C-A91D-48F1-B84A-FA3D717FE995}" type="datetimeFigureOut">
              <a:rPr lang="nl-NL"/>
              <a:pPr>
                <a:defRPr/>
              </a:pPr>
              <a:t>25-9-2023</a:t>
            </a:fld>
            <a:endParaRPr lang="nl-NL"/>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NL"/>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8DB74553-201D-469C-9F79-B1E60D91D11F}"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4.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5.jpe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jpe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4.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s://www.facebook.com/gamingcommission.be" TargetMode="External"/><Relationship Id="rId13" Type="http://schemas.openxmlformats.org/officeDocument/2006/relationships/image" Target="cid:twitter2_30d92597-d8e5-4aea-8d65-699e8ff69ff7.png" TargetMode="External"/><Relationship Id="rId18" Type="http://schemas.openxmlformats.org/officeDocument/2006/relationships/image" Target="../media/image35.svg"/><Relationship Id="rId3" Type="http://schemas.openxmlformats.org/officeDocument/2006/relationships/image" Target="../media/image2.jpeg"/><Relationship Id="rId7" Type="http://schemas.openxmlformats.org/officeDocument/2006/relationships/hyperlink" Target="http://www.gamingcommission.be/" TargetMode="External"/><Relationship Id="rId12" Type="http://schemas.openxmlformats.org/officeDocument/2006/relationships/image" Target="../media/image32.png"/><Relationship Id="rId17" Type="http://schemas.openxmlformats.org/officeDocument/2006/relationships/image" Target="../media/image34.png"/><Relationship Id="rId2" Type="http://schemas.openxmlformats.org/officeDocument/2006/relationships/image" Target="../media/image3.jpeg"/><Relationship Id="rId16" Type="http://schemas.openxmlformats.org/officeDocument/2006/relationships/image" Target="cid:LinkedIn2_ee57169d-b5e6-4625-8156-e4c5e1d7fa81.png" TargetMode="External"/><Relationship Id="rId20"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hyperlink" Target="mailto:tefaan.savenberg@gamingcommission.be" TargetMode="External"/><Relationship Id="rId11" Type="http://schemas.openxmlformats.org/officeDocument/2006/relationships/hyperlink" Target="https://twitter.com/ksc_cjh" TargetMode="External"/><Relationship Id="rId5" Type="http://schemas.openxmlformats.org/officeDocument/2006/relationships/hyperlink" Target="mailto:info@gamingcommission.be" TargetMode="External"/><Relationship Id="rId15" Type="http://schemas.openxmlformats.org/officeDocument/2006/relationships/image" Target="../media/image33.png"/><Relationship Id="rId10" Type="http://schemas.openxmlformats.org/officeDocument/2006/relationships/image" Target="cid:facebook2_f5f7eb51-bff6-42c2-9332-c7ed16efd428.png" TargetMode="External"/><Relationship Id="rId19" Type="http://schemas.openxmlformats.org/officeDocument/2006/relationships/image" Target="../media/image14.png"/><Relationship Id="rId4" Type="http://schemas.openxmlformats.org/officeDocument/2006/relationships/image" Target="../media/image4.jpeg"/><Relationship Id="rId9" Type="http://schemas.openxmlformats.org/officeDocument/2006/relationships/image" Target="../media/image31.png"/><Relationship Id="rId14" Type="http://schemas.openxmlformats.org/officeDocument/2006/relationships/hyperlink" Target="https://www.linkedin.com/company/kansspelcommissie---commission-des-jeux-de-hasar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Marjolein\Huisstijl Kansspelcommissie\Protocolmapjes\logo.JPG"/>
          <p:cNvPicPr>
            <a:picLocks noChangeAspect="1" noChangeArrowheads="1"/>
          </p:cNvPicPr>
          <p:nvPr/>
        </p:nvPicPr>
        <p:blipFill>
          <a:blip r:embed="rId3" cstate="print"/>
          <a:srcRect/>
          <a:stretch>
            <a:fillRect/>
          </a:stretch>
        </p:blipFill>
        <p:spPr bwMode="auto">
          <a:xfrm>
            <a:off x="-31080" y="3266096"/>
            <a:ext cx="3126705" cy="3605843"/>
          </a:xfrm>
          <a:prstGeom prst="rect">
            <a:avLst/>
          </a:prstGeom>
          <a:noFill/>
          <a:ln w="9525">
            <a:noFill/>
            <a:miter lim="800000"/>
            <a:headEnd/>
            <a:tailEnd/>
          </a:ln>
        </p:spPr>
      </p:pic>
      <p:sp>
        <p:nvSpPr>
          <p:cNvPr id="5123" name="Titel 1"/>
          <p:cNvSpPr>
            <a:spLocks noGrp="1"/>
          </p:cNvSpPr>
          <p:nvPr>
            <p:ph type="ctrTitle"/>
          </p:nvPr>
        </p:nvSpPr>
        <p:spPr>
          <a:xfrm>
            <a:off x="1847528" y="1898650"/>
            <a:ext cx="8515350" cy="2106538"/>
          </a:xfrm>
        </p:spPr>
        <p:txBody>
          <a:bodyPr/>
          <a:lstStyle/>
          <a:p>
            <a:pPr eaLnBrk="1" hangingPunct="1">
              <a:spcBef>
                <a:spcPts val="1200"/>
              </a:spcBef>
              <a:spcAft>
                <a:spcPts val="600"/>
              </a:spcAft>
            </a:pPr>
            <a:r>
              <a:rPr lang="en-US" b="1" dirty="0">
                <a:solidFill>
                  <a:srgbClr val="6891B2"/>
                </a:solidFill>
                <a:latin typeface="Myriad Pro Cond"/>
              </a:rPr>
              <a:t>De </a:t>
            </a:r>
            <a:r>
              <a:rPr lang="en-US" b="1" dirty="0" err="1">
                <a:solidFill>
                  <a:srgbClr val="6891B2"/>
                </a:solidFill>
                <a:latin typeface="Myriad Pro Cond"/>
              </a:rPr>
              <a:t>Kansspelcommissie</a:t>
            </a:r>
            <a:endParaRPr lang="nl-NL" sz="3200" b="1" i="1" dirty="0">
              <a:solidFill>
                <a:srgbClr val="6891B2"/>
              </a:solidFill>
              <a:latin typeface="Myriad Pro Cond"/>
            </a:endParaRPr>
          </a:p>
        </p:txBody>
      </p:sp>
      <p:sp>
        <p:nvSpPr>
          <p:cNvPr id="3" name="Ondertitel 2"/>
          <p:cNvSpPr>
            <a:spLocks noGrp="1"/>
          </p:cNvSpPr>
          <p:nvPr>
            <p:ph type="subTitle" idx="1"/>
          </p:nvPr>
        </p:nvSpPr>
        <p:spPr>
          <a:xfrm>
            <a:off x="1683420" y="3701101"/>
            <a:ext cx="8572500" cy="821370"/>
          </a:xfrm>
        </p:spPr>
        <p:txBody>
          <a:bodyPr rtlCol="0">
            <a:normAutofit/>
          </a:bodyPr>
          <a:lstStyle/>
          <a:p>
            <a:pPr eaLnBrk="1" fontAlgn="auto" hangingPunct="1">
              <a:spcBef>
                <a:spcPts val="0"/>
              </a:spcBef>
              <a:spcAft>
                <a:spcPts val="600"/>
              </a:spcAft>
              <a:defRPr/>
            </a:pPr>
            <a:r>
              <a:rPr lang="en-US" sz="2000" dirty="0">
                <a:latin typeface="Myriad Pro Cond" pitchFamily="34" charset="0"/>
              </a:rPr>
              <a:t>VLASP NETWERKBEURS 10/10/2023</a:t>
            </a:r>
            <a:endParaRPr lang="nl-NL" sz="2000" dirty="0">
              <a:latin typeface="Myriad Pro Cond" pitchFamily="34" charset="0"/>
            </a:endParaRPr>
          </a:p>
        </p:txBody>
      </p:sp>
      <p:pic>
        <p:nvPicPr>
          <p:cNvPr id="5125" name="Picture 6" descr="C:\Marjolein\Huisstijl Kansspelcommissie\KSC-logo zonder adres.jpg"/>
          <p:cNvPicPr>
            <a:picLocks noChangeAspect="1" noChangeArrowheads="1"/>
          </p:cNvPicPr>
          <p:nvPr/>
        </p:nvPicPr>
        <p:blipFill>
          <a:blip r:embed="rId4" cstate="print"/>
          <a:srcRect/>
          <a:stretch>
            <a:fillRect/>
          </a:stretch>
        </p:blipFill>
        <p:spPr bwMode="auto">
          <a:xfrm>
            <a:off x="9696400" y="5516954"/>
            <a:ext cx="2219126" cy="111063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bwMode="auto"/>
        <p:txBody>
          <a:bodyPr/>
          <a:lstStyle/>
          <a:p>
            <a:pPr eaLnBrk="1" hangingPunct="1"/>
            <a:r>
              <a:rPr lang="fr-FR" b="1" dirty="0">
                <a:solidFill>
                  <a:srgbClr val="7DA4C1"/>
                </a:solidFill>
              </a:rPr>
              <a:t>Bescherming van de </a:t>
            </a:r>
            <a:r>
              <a:rPr lang="fr-FR" b="1" dirty="0" err="1">
                <a:solidFill>
                  <a:srgbClr val="7DA4C1"/>
                </a:solidFill>
              </a:rPr>
              <a:t>speler</a:t>
            </a:r>
            <a:endParaRPr lang="fr-FR" b="1" dirty="0">
              <a:solidFill>
                <a:srgbClr val="7DA4C1"/>
              </a:solidFill>
            </a:endParaRPr>
          </a:p>
        </p:txBody>
      </p:sp>
      <p:sp>
        <p:nvSpPr>
          <p:cNvPr id="2" name="Tijdelijke aanduiding voor inhoud 1"/>
          <p:cNvSpPr>
            <a:spLocks noGrp="1"/>
          </p:cNvSpPr>
          <p:nvPr>
            <p:ph idx="1"/>
          </p:nvPr>
        </p:nvSpPr>
        <p:spPr>
          <a:xfrm>
            <a:off x="937660" y="846138"/>
            <a:ext cx="10620158" cy="5124328"/>
          </a:xfrm>
        </p:spPr>
        <p:txBody>
          <a:bodyPr/>
          <a:lstStyle/>
          <a:p>
            <a:endParaRPr lang="en-US" sz="2000" dirty="0"/>
          </a:p>
          <a:p>
            <a:pPr marL="0" indent="0">
              <a:buNone/>
            </a:pPr>
            <a:endParaRPr lang="nl-BE" sz="2000" dirty="0">
              <a:solidFill>
                <a:schemeClr val="bg1">
                  <a:lumMod val="50000"/>
                </a:schemeClr>
              </a:solidFill>
            </a:endParaRPr>
          </a:p>
          <a:p>
            <a:r>
              <a:rPr lang="nl-BE" sz="2000" dirty="0">
                <a:solidFill>
                  <a:schemeClr val="bg1">
                    <a:lumMod val="50000"/>
                  </a:schemeClr>
                </a:solidFill>
              </a:rPr>
              <a:t>Verplichte folder van de KSC</a:t>
            </a:r>
          </a:p>
          <a:p>
            <a:endParaRPr lang="nl-BE" sz="2000" dirty="0">
              <a:solidFill>
                <a:schemeClr val="bg1">
                  <a:lumMod val="50000"/>
                </a:schemeClr>
              </a:solidFill>
            </a:endParaRPr>
          </a:p>
          <a:p>
            <a:r>
              <a:rPr lang="nl-BE" sz="2000" dirty="0">
                <a:solidFill>
                  <a:schemeClr val="bg1">
                    <a:lumMod val="50000"/>
                  </a:schemeClr>
                </a:solidFill>
              </a:rPr>
              <a:t>SOS Spelen : 0800/35 777 (24/24, 7/7)</a:t>
            </a:r>
          </a:p>
          <a:p>
            <a:endParaRPr lang="nl-BE" sz="2000" dirty="0">
              <a:solidFill>
                <a:schemeClr val="bg1">
                  <a:lumMod val="50000"/>
                </a:schemeClr>
              </a:solidFill>
            </a:endParaRPr>
          </a:p>
          <a:p>
            <a:r>
              <a:rPr lang="nl-BE" sz="2000" dirty="0">
                <a:solidFill>
                  <a:schemeClr val="bg1">
                    <a:lumMod val="50000"/>
                  </a:schemeClr>
                </a:solidFill>
              </a:rPr>
              <a:t>Overleg </a:t>
            </a:r>
          </a:p>
          <a:p>
            <a:pPr marL="0" indent="0">
              <a:buNone/>
            </a:pPr>
            <a:endParaRPr lang="nl-BE" sz="2000" dirty="0">
              <a:solidFill>
                <a:schemeClr val="bg1">
                  <a:lumMod val="50000"/>
                </a:schemeClr>
              </a:solidFill>
            </a:endParaRPr>
          </a:p>
          <a:p>
            <a:r>
              <a:rPr lang="nl-BE" sz="2000" dirty="0">
                <a:solidFill>
                  <a:schemeClr val="bg1">
                    <a:lumMod val="50000"/>
                  </a:schemeClr>
                </a:solidFill>
              </a:rPr>
              <a:t>Brochure bedoeld voor professionals</a:t>
            </a:r>
          </a:p>
          <a:p>
            <a:pPr marL="0" indent="0">
              <a:buNone/>
            </a:pPr>
            <a:endParaRPr lang="nl-BE" sz="2000" dirty="0">
              <a:solidFill>
                <a:schemeClr val="bg1">
                  <a:lumMod val="50000"/>
                </a:schemeClr>
              </a:solidFill>
            </a:endParaRPr>
          </a:p>
          <a:p>
            <a:r>
              <a:rPr lang="nl-BE" sz="2000" dirty="0">
                <a:solidFill>
                  <a:schemeClr val="bg1">
                    <a:lumMod val="50000"/>
                  </a:schemeClr>
                </a:solidFill>
              </a:rPr>
              <a:t>Preventiecampagnes</a:t>
            </a:r>
          </a:p>
          <a:p>
            <a:pPr marL="0" indent="0">
              <a:buNone/>
            </a:pPr>
            <a:endParaRPr lang="nl-BE" sz="2000" dirty="0">
              <a:solidFill>
                <a:schemeClr val="bg1">
                  <a:lumMod val="50000"/>
                </a:schemeClr>
              </a:solidFill>
            </a:endParaRPr>
          </a:p>
          <a:p>
            <a:r>
              <a:rPr lang="nl-BE" sz="2000" dirty="0">
                <a:solidFill>
                  <a:schemeClr val="bg1">
                    <a:lumMod val="50000"/>
                  </a:schemeClr>
                </a:solidFill>
              </a:rPr>
              <a:t>Aanvragen tot uitsluiting van een speler: door zichzelf of door een belanghebbende derde</a:t>
            </a:r>
          </a:p>
          <a:p>
            <a:pPr marL="0" indent="0">
              <a:buNone/>
            </a:pPr>
            <a:endParaRPr lang="nl-BE" sz="2000" dirty="0">
              <a:solidFill>
                <a:schemeClr val="bg1">
                  <a:lumMod val="50000"/>
                </a:schemeClr>
              </a:solidFill>
            </a:endParaRPr>
          </a:p>
        </p:txBody>
      </p:sp>
    </p:spTree>
    <p:extLst>
      <p:ext uri="{BB962C8B-B14F-4D97-AF65-F5344CB8AC3E}">
        <p14:creationId xmlns:p14="http://schemas.microsoft.com/office/powerpoint/2010/main" val="248253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p:txBody>
          <a:bodyPr/>
          <a:lstStyle/>
          <a:p>
            <a:pPr eaLnBrk="1" hangingPunct="1"/>
            <a:r>
              <a:rPr lang="fr-FR" b="1" dirty="0">
                <a:solidFill>
                  <a:srgbClr val="7DA4C1"/>
                </a:solidFill>
              </a:rPr>
              <a:t>Bescherming van de </a:t>
            </a:r>
            <a:r>
              <a:rPr lang="fr-FR" b="1" dirty="0" err="1">
                <a:solidFill>
                  <a:srgbClr val="7DA4C1"/>
                </a:solidFill>
              </a:rPr>
              <a:t>speler</a:t>
            </a:r>
            <a:endParaRPr lang="fr-FR" b="1" dirty="0">
              <a:solidFill>
                <a:srgbClr val="7DA4C1"/>
              </a:solidFill>
            </a:endParaRPr>
          </a:p>
        </p:txBody>
      </p:sp>
      <p:sp>
        <p:nvSpPr>
          <p:cNvPr id="2" name="Tijdelijke aanduiding voor inhoud 1"/>
          <p:cNvSpPr>
            <a:spLocks noGrp="1"/>
          </p:cNvSpPr>
          <p:nvPr>
            <p:ph idx="1"/>
          </p:nvPr>
        </p:nvSpPr>
        <p:spPr>
          <a:xfrm>
            <a:off x="544945" y="1219201"/>
            <a:ext cx="11037455" cy="4906966"/>
          </a:xfrm>
        </p:spPr>
        <p:txBody>
          <a:bodyPr/>
          <a:lstStyle/>
          <a:p>
            <a:r>
              <a:rPr lang="nl-BE" sz="2400" dirty="0">
                <a:solidFill>
                  <a:schemeClr val="bg1">
                    <a:lumMod val="50000"/>
                  </a:schemeClr>
                </a:solidFill>
              </a:rPr>
              <a:t>EPIS: </a:t>
            </a:r>
            <a:r>
              <a:rPr lang="nl-BE" sz="2400" dirty="0" err="1">
                <a:solidFill>
                  <a:schemeClr val="bg1">
                    <a:lumMod val="50000"/>
                  </a:schemeClr>
                </a:solidFill>
              </a:rPr>
              <a:t>Excluded</a:t>
            </a:r>
            <a:r>
              <a:rPr lang="nl-BE" sz="2400" dirty="0">
                <a:solidFill>
                  <a:schemeClr val="bg1">
                    <a:lumMod val="50000"/>
                  </a:schemeClr>
                </a:solidFill>
              </a:rPr>
              <a:t> Persons Information System (sinds 2004) </a:t>
            </a:r>
          </a:p>
          <a:p>
            <a:pPr marL="0" indent="0">
              <a:buNone/>
            </a:pPr>
            <a:r>
              <a:rPr lang="nl-BE" sz="2400" dirty="0">
                <a:solidFill>
                  <a:schemeClr val="bg1">
                    <a:lumMod val="50000"/>
                  </a:schemeClr>
                </a:solidFill>
              </a:rPr>
              <a:t>	Een elektronisch systeem dat alle uitgesloten spelers </a:t>
            </a:r>
            <a:r>
              <a:rPr lang="nl-BE" sz="2400" dirty="0" err="1">
                <a:solidFill>
                  <a:schemeClr val="bg1">
                    <a:lumMod val="50000"/>
                  </a:schemeClr>
                </a:solidFill>
              </a:rPr>
              <a:t>oplijst</a:t>
            </a:r>
            <a:endParaRPr lang="nl-BE" sz="2400" dirty="0">
              <a:solidFill>
                <a:schemeClr val="bg1">
                  <a:lumMod val="50000"/>
                </a:schemeClr>
              </a:solidFill>
            </a:endParaRPr>
          </a:p>
          <a:p>
            <a:pPr marL="0" indent="0">
              <a:buNone/>
            </a:pPr>
            <a:endParaRPr lang="nl-BE" sz="2400" dirty="0">
              <a:solidFill>
                <a:schemeClr val="bg1">
                  <a:lumMod val="50000"/>
                </a:schemeClr>
              </a:solidFill>
            </a:endParaRPr>
          </a:p>
          <a:p>
            <a:r>
              <a:rPr lang="nl-BE" sz="2400" dirty="0">
                <a:solidFill>
                  <a:schemeClr val="bg1">
                    <a:lumMod val="50000"/>
                  </a:schemeClr>
                </a:solidFill>
              </a:rPr>
              <a:t>EPIS verzamelt verschillende categorieën:</a:t>
            </a:r>
          </a:p>
          <a:p>
            <a:pPr>
              <a:buFont typeface="Wingdings" panose="05000000000000000000" pitchFamily="2" charset="2"/>
              <a:buChar char="Ø"/>
            </a:pPr>
            <a:r>
              <a:rPr lang="nl-BE" sz="2400" dirty="0">
                <a:solidFill>
                  <a:schemeClr val="bg1">
                    <a:lumMod val="50000"/>
                  </a:schemeClr>
                </a:solidFill>
              </a:rPr>
              <a:t>personen die daarom zelf hebben verzocht </a:t>
            </a:r>
          </a:p>
          <a:p>
            <a:pPr>
              <a:buFont typeface="Wingdings" panose="05000000000000000000" pitchFamily="2" charset="2"/>
              <a:buChar char="Ø"/>
            </a:pPr>
            <a:r>
              <a:rPr lang="nl-BE" sz="2400" dirty="0">
                <a:solidFill>
                  <a:schemeClr val="bg1">
                    <a:lumMod val="50000"/>
                  </a:schemeClr>
                </a:solidFill>
              </a:rPr>
              <a:t>personen met toegangsverbod op verzoek van een belanghebbende derde</a:t>
            </a:r>
          </a:p>
          <a:p>
            <a:pPr>
              <a:buFont typeface="Wingdings" panose="05000000000000000000" pitchFamily="2" charset="2"/>
              <a:buChar char="Ø"/>
            </a:pPr>
            <a:r>
              <a:rPr lang="nl-BE" sz="2400" dirty="0">
                <a:solidFill>
                  <a:schemeClr val="bg1">
                    <a:lumMod val="50000"/>
                  </a:schemeClr>
                </a:solidFill>
              </a:rPr>
              <a:t> personen met toegangsverbod wegens hun beroep</a:t>
            </a:r>
          </a:p>
          <a:p>
            <a:pPr>
              <a:buFont typeface="Wingdings" panose="05000000000000000000" pitchFamily="2" charset="2"/>
              <a:buChar char="Ø"/>
            </a:pPr>
            <a:r>
              <a:rPr lang="nl-BE" sz="2400" dirty="0">
                <a:solidFill>
                  <a:schemeClr val="bg1">
                    <a:lumMod val="50000"/>
                  </a:schemeClr>
                </a:solidFill>
              </a:rPr>
              <a:t>personen met toegangsverbod wegens een bijzonder kwetsbare toestand </a:t>
            </a:r>
          </a:p>
          <a:p>
            <a:pPr>
              <a:buFont typeface="Wingdings" panose="05000000000000000000" pitchFamily="2" charset="2"/>
              <a:buChar char="Ø"/>
            </a:pPr>
            <a:r>
              <a:rPr lang="nl-BE" sz="2400" dirty="0">
                <a:solidFill>
                  <a:schemeClr val="bg1">
                    <a:lumMod val="50000"/>
                  </a:schemeClr>
                </a:solidFill>
              </a:rPr>
              <a:t>personen aan wie krachtens het koninklijk besluit nr. 22 van 24 oktober 1934 een verbod is opgelegd bepaalde ambten, beroepen of werkzaamheden uit te oefenen, na kennisgeving door het openbaar ministerie </a:t>
            </a:r>
          </a:p>
          <a:p>
            <a:pPr marL="0" indent="0">
              <a:buNone/>
            </a:pPr>
            <a:endParaRPr lang="en-US" dirty="0"/>
          </a:p>
        </p:txBody>
      </p:sp>
    </p:spTree>
    <p:extLst>
      <p:ext uri="{BB962C8B-B14F-4D97-AF65-F5344CB8AC3E}">
        <p14:creationId xmlns:p14="http://schemas.microsoft.com/office/powerpoint/2010/main" val="65830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el 1"/>
          <p:cNvSpPr>
            <a:spLocks noGrp="1"/>
          </p:cNvSpPr>
          <p:nvPr>
            <p:ph type="title"/>
          </p:nvPr>
        </p:nvSpPr>
        <p:spPr/>
        <p:txBody>
          <a:bodyPr/>
          <a:lstStyle/>
          <a:p>
            <a:pPr eaLnBrk="1" hangingPunct="1"/>
            <a:r>
              <a:rPr lang="fr-FR" b="1" dirty="0">
                <a:solidFill>
                  <a:srgbClr val="7DA4C1"/>
                </a:solidFill>
              </a:rPr>
              <a:t>EPIS</a:t>
            </a:r>
          </a:p>
        </p:txBody>
      </p:sp>
      <p:sp>
        <p:nvSpPr>
          <p:cNvPr id="2" name="Tijdelijke aanduiding voor inhoud 1"/>
          <p:cNvSpPr>
            <a:spLocks noGrp="1"/>
          </p:cNvSpPr>
          <p:nvPr>
            <p:ph idx="1"/>
          </p:nvPr>
        </p:nvSpPr>
        <p:spPr>
          <a:xfrm>
            <a:off x="609600" y="1563736"/>
            <a:ext cx="4790902" cy="4525963"/>
          </a:xfrm>
        </p:spPr>
        <p:txBody>
          <a:bodyPr anchor="t"/>
          <a:lstStyle/>
          <a:p>
            <a:pPr marL="0" indent="0" algn="ctr">
              <a:spcBef>
                <a:spcPts val="1200"/>
              </a:spcBef>
              <a:buNone/>
            </a:pPr>
            <a:r>
              <a:rPr lang="en-US" b="1" dirty="0">
                <a:solidFill>
                  <a:schemeClr val="bg1">
                    <a:lumMod val="50000"/>
                  </a:schemeClr>
                </a:solidFill>
              </a:rPr>
              <a:t>Van </a:t>
            </a:r>
            <a:r>
              <a:rPr lang="en-US" b="1" dirty="0" err="1">
                <a:solidFill>
                  <a:schemeClr val="bg1">
                    <a:lumMod val="50000"/>
                  </a:schemeClr>
                </a:solidFill>
              </a:rPr>
              <a:t>toepassing</a:t>
            </a:r>
            <a:r>
              <a:rPr lang="en-US" b="1" dirty="0">
                <a:solidFill>
                  <a:schemeClr val="bg1">
                    <a:lumMod val="50000"/>
                  </a:schemeClr>
                </a:solidFill>
              </a:rPr>
              <a:t> op</a:t>
            </a:r>
          </a:p>
          <a:p>
            <a:pPr marL="0" indent="0" algn="ctr">
              <a:spcBef>
                <a:spcPts val="1200"/>
              </a:spcBef>
              <a:buNone/>
            </a:pPr>
            <a:endParaRPr lang="en-US" sz="2400" dirty="0">
              <a:solidFill>
                <a:schemeClr val="bg1">
                  <a:lumMod val="50000"/>
                </a:schemeClr>
              </a:solidFill>
            </a:endParaRPr>
          </a:p>
          <a:p>
            <a:pPr marL="0" indent="0" algn="ctr">
              <a:spcBef>
                <a:spcPts val="1200"/>
              </a:spcBef>
              <a:buNone/>
            </a:pPr>
            <a:r>
              <a:rPr lang="en-US" sz="2400" dirty="0">
                <a:solidFill>
                  <a:schemeClr val="bg1">
                    <a:lumMod val="50000"/>
                  </a:schemeClr>
                </a:solidFill>
              </a:rPr>
              <a:t>Casino’s </a:t>
            </a:r>
          </a:p>
          <a:p>
            <a:pPr marL="0" indent="0" algn="ctr">
              <a:spcBef>
                <a:spcPts val="1200"/>
              </a:spcBef>
              <a:buNone/>
            </a:pPr>
            <a:r>
              <a:rPr lang="en-US" sz="2400" dirty="0" err="1">
                <a:solidFill>
                  <a:schemeClr val="bg1">
                    <a:lumMod val="50000"/>
                  </a:schemeClr>
                </a:solidFill>
              </a:rPr>
              <a:t>Speeltautomatenhallen</a:t>
            </a:r>
            <a:endParaRPr lang="en-US" sz="2400" dirty="0">
              <a:solidFill>
                <a:schemeClr val="bg1">
                  <a:lumMod val="50000"/>
                </a:schemeClr>
              </a:solidFill>
            </a:endParaRPr>
          </a:p>
          <a:p>
            <a:pPr marL="0" indent="0" algn="ctr">
              <a:spcBef>
                <a:spcPts val="1200"/>
              </a:spcBef>
              <a:buNone/>
            </a:pPr>
            <a:r>
              <a:rPr lang="en-US" sz="2400" dirty="0" err="1">
                <a:solidFill>
                  <a:schemeClr val="bg1">
                    <a:lumMod val="50000"/>
                  </a:schemeClr>
                </a:solidFill>
              </a:rPr>
              <a:t>Wedkantoren</a:t>
            </a:r>
            <a:r>
              <a:rPr lang="en-US" sz="2400" dirty="0">
                <a:solidFill>
                  <a:schemeClr val="bg1">
                    <a:lumMod val="50000"/>
                  </a:schemeClr>
                </a:solidFill>
              </a:rPr>
              <a:t> (online)</a:t>
            </a:r>
          </a:p>
          <a:p>
            <a:pPr marL="0" indent="0" algn="ctr">
              <a:spcBef>
                <a:spcPts val="1200"/>
              </a:spcBef>
              <a:buNone/>
            </a:pPr>
            <a:endParaRPr lang="en-US" sz="2400" dirty="0">
              <a:solidFill>
                <a:schemeClr val="bg1">
                  <a:lumMod val="50000"/>
                </a:schemeClr>
              </a:solidFill>
            </a:endParaRPr>
          </a:p>
        </p:txBody>
      </p:sp>
      <p:sp>
        <p:nvSpPr>
          <p:cNvPr id="19" name="Tijdelijke aanduiding voor inhoud 1"/>
          <p:cNvSpPr txBox="1">
            <a:spLocks/>
          </p:cNvSpPr>
          <p:nvPr/>
        </p:nvSpPr>
        <p:spPr bwMode="auto">
          <a:xfrm>
            <a:off x="6625147" y="1563736"/>
            <a:ext cx="479090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buFont typeface="Arial" pitchFamily="34" charset="0"/>
              <a:buNone/>
            </a:pPr>
            <a:r>
              <a:rPr lang="en-US" b="1" dirty="0" err="1">
                <a:solidFill>
                  <a:schemeClr val="bg1">
                    <a:lumMod val="50000"/>
                  </a:schemeClr>
                </a:solidFill>
              </a:rPr>
              <a:t>Niet</a:t>
            </a:r>
            <a:r>
              <a:rPr lang="en-US" b="1" dirty="0">
                <a:solidFill>
                  <a:schemeClr val="bg1">
                    <a:lumMod val="50000"/>
                  </a:schemeClr>
                </a:solidFill>
              </a:rPr>
              <a:t> van </a:t>
            </a:r>
            <a:r>
              <a:rPr lang="en-US" b="1" dirty="0" err="1">
                <a:solidFill>
                  <a:schemeClr val="bg1">
                    <a:lumMod val="50000"/>
                  </a:schemeClr>
                </a:solidFill>
              </a:rPr>
              <a:t>toepassing</a:t>
            </a:r>
            <a:r>
              <a:rPr lang="en-US" b="1" dirty="0">
                <a:solidFill>
                  <a:schemeClr val="bg1">
                    <a:lumMod val="50000"/>
                  </a:schemeClr>
                </a:solidFill>
              </a:rPr>
              <a:t> op</a:t>
            </a:r>
          </a:p>
          <a:p>
            <a:pPr marL="0" indent="0" algn="ctr">
              <a:spcBef>
                <a:spcPts val="1200"/>
              </a:spcBef>
              <a:buFont typeface="Arial" pitchFamily="34" charset="0"/>
              <a:buNone/>
            </a:pPr>
            <a:r>
              <a:rPr lang="nl-BE" sz="2400" dirty="0" err="1">
                <a:solidFill>
                  <a:schemeClr val="bg1">
                    <a:lumMod val="50000"/>
                  </a:schemeClr>
                </a:solidFill>
              </a:rPr>
              <a:t>Café’s</a:t>
            </a:r>
            <a:endParaRPr lang="nl-NL" sz="2400" dirty="0">
              <a:solidFill>
                <a:schemeClr val="bg1">
                  <a:lumMod val="50000"/>
                </a:schemeClr>
              </a:solidFill>
            </a:endParaRPr>
          </a:p>
          <a:p>
            <a:pPr marL="0" indent="0" algn="ctr">
              <a:spcBef>
                <a:spcPts val="1200"/>
              </a:spcBef>
              <a:buFont typeface="Arial" pitchFamily="34" charset="0"/>
              <a:buNone/>
            </a:pPr>
            <a:r>
              <a:rPr lang="nl-BE" sz="2400" dirty="0">
                <a:solidFill>
                  <a:schemeClr val="bg1">
                    <a:lumMod val="50000"/>
                  </a:schemeClr>
                </a:solidFill>
              </a:rPr>
              <a:t>In dagbladhandels waar weddenschappen worden aangeboden</a:t>
            </a:r>
          </a:p>
          <a:p>
            <a:pPr marL="0" indent="0" algn="ctr">
              <a:spcBef>
                <a:spcPts val="1200"/>
              </a:spcBef>
              <a:buFont typeface="Arial" pitchFamily="34" charset="0"/>
              <a:buNone/>
            </a:pPr>
            <a:r>
              <a:rPr lang="nl-BE" sz="2400" dirty="0">
                <a:solidFill>
                  <a:schemeClr val="bg1">
                    <a:lumMod val="50000"/>
                  </a:schemeClr>
                </a:solidFill>
              </a:rPr>
              <a:t>Op loterijspelen van de </a:t>
            </a:r>
          </a:p>
          <a:p>
            <a:pPr marL="0" indent="0" algn="ctr">
              <a:spcBef>
                <a:spcPts val="1200"/>
              </a:spcBef>
              <a:buFont typeface="Arial" pitchFamily="34" charset="0"/>
              <a:buNone/>
            </a:pPr>
            <a:r>
              <a:rPr lang="nl-BE" sz="2400" dirty="0">
                <a:solidFill>
                  <a:schemeClr val="bg1">
                    <a:lumMod val="50000"/>
                  </a:schemeClr>
                </a:solidFill>
              </a:rPr>
              <a:t>Nationale Loterij</a:t>
            </a:r>
            <a:endParaRPr lang="nl-BE" sz="2000" i="1" dirty="0">
              <a:solidFill>
                <a:schemeClr val="bg1">
                  <a:lumMod val="50000"/>
                </a:schemeClr>
              </a:solidFill>
            </a:endParaRPr>
          </a:p>
          <a:p>
            <a:pPr marL="0" indent="0" algn="ctr">
              <a:spcBef>
                <a:spcPts val="1200"/>
              </a:spcBef>
              <a:buFont typeface="Arial" pitchFamily="34" charset="0"/>
              <a:buNone/>
            </a:pPr>
            <a:r>
              <a:rPr lang="nl-BE" sz="2400" dirty="0">
                <a:solidFill>
                  <a:schemeClr val="bg1">
                    <a:lumMod val="50000"/>
                  </a:schemeClr>
                </a:solidFill>
              </a:rPr>
              <a:t>Op illegale kansspelaanbieders</a:t>
            </a:r>
            <a:endParaRPr lang="en-US" dirty="0">
              <a:solidFill>
                <a:schemeClr val="bg1">
                  <a:lumMod val="50000"/>
                </a:schemeClr>
              </a:solidFill>
            </a:endParaRPr>
          </a:p>
        </p:txBody>
      </p:sp>
      <p:cxnSp>
        <p:nvCxnSpPr>
          <p:cNvPr id="20" name="Rechte verbindingslijn 19"/>
          <p:cNvCxnSpPr/>
          <p:nvPr/>
        </p:nvCxnSpPr>
        <p:spPr>
          <a:xfrm>
            <a:off x="6096000" y="2204864"/>
            <a:ext cx="0" cy="3168352"/>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81D598B6-BDCD-328B-1AC8-D2B0ED9FA11B}"/>
              </a:ext>
            </a:extLst>
          </p:cNvPr>
          <p:cNvSpPr txBox="1"/>
          <p:nvPr/>
        </p:nvSpPr>
        <p:spPr>
          <a:xfrm>
            <a:off x="4540717" y="5666110"/>
            <a:ext cx="3110565" cy="461665"/>
          </a:xfrm>
          <a:prstGeom prst="rect">
            <a:avLst/>
          </a:prstGeom>
          <a:noFill/>
        </p:spPr>
        <p:txBody>
          <a:bodyPr wrap="square" rtlCol="0">
            <a:spAutoFit/>
          </a:bodyPr>
          <a:lstStyle/>
          <a:p>
            <a:r>
              <a:rPr lang="en-US" sz="2400" dirty="0" err="1">
                <a:solidFill>
                  <a:schemeClr val="bg1">
                    <a:lumMod val="50000"/>
                  </a:schemeClr>
                </a:solidFill>
              </a:rPr>
              <a:t>Wedkantoren</a:t>
            </a:r>
            <a:r>
              <a:rPr lang="en-US" sz="2400" dirty="0">
                <a:solidFill>
                  <a:schemeClr val="bg1">
                    <a:lumMod val="50000"/>
                  </a:schemeClr>
                </a:solidFill>
              </a:rPr>
              <a:t> (</a:t>
            </a:r>
            <a:r>
              <a:rPr lang="en-US" sz="2400" dirty="0" err="1">
                <a:solidFill>
                  <a:schemeClr val="bg1">
                    <a:lumMod val="50000"/>
                  </a:schemeClr>
                </a:solidFill>
              </a:rPr>
              <a:t>fysiek</a:t>
            </a:r>
            <a:r>
              <a:rPr lang="en-US" sz="2400" dirty="0">
                <a:solidFill>
                  <a:schemeClr val="bg1">
                    <a:lumMod val="50000"/>
                  </a:schemeClr>
                </a:solidFill>
              </a:rPr>
              <a:t>)</a:t>
            </a:r>
            <a:endParaRPr lang="fr-BE" sz="2400" dirty="0"/>
          </a:p>
        </p:txBody>
      </p:sp>
    </p:spTree>
    <p:extLst>
      <p:ext uri="{BB962C8B-B14F-4D97-AF65-F5344CB8AC3E}">
        <p14:creationId xmlns:p14="http://schemas.microsoft.com/office/powerpoint/2010/main" val="20198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609600" y="116632"/>
            <a:ext cx="10972800" cy="1150040"/>
          </a:xfrm>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3600" b="1">
                <a:solidFill>
                  <a:srgbClr val="7298BF"/>
                </a:solidFill>
                <a:latin typeface="Myriad Pro Cond"/>
              </a:rPr>
              <a:t>Registratie en EPIS</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13" descr="Gebouw met effen opvulling">
            <a:extLst>
              <a:ext uri="{FF2B5EF4-FFF2-40B4-BE49-F238E27FC236}">
                <a16:creationId xmlns:a16="http://schemas.microsoft.com/office/drawing/2014/main" id="{AB9D4316-A96A-4D4B-B0AF-F89496D512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4203" y="586730"/>
            <a:ext cx="914400" cy="914400"/>
          </a:xfrm>
          <a:prstGeom prst="rect">
            <a:avLst/>
          </a:prstGeom>
        </p:spPr>
      </p:pic>
      <p:pic>
        <p:nvPicPr>
          <p:cNvPr id="16" name="Graphic 15" descr="Internet met effen opvulling">
            <a:extLst>
              <a:ext uri="{FF2B5EF4-FFF2-40B4-BE49-F238E27FC236}">
                <a16:creationId xmlns:a16="http://schemas.microsoft.com/office/drawing/2014/main" id="{D8543D44-A8BF-43B8-B348-59AD8D7CE5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7030" y="600671"/>
            <a:ext cx="1101224" cy="1101224"/>
          </a:xfrm>
          <a:prstGeom prst="rect">
            <a:avLst/>
          </a:prstGeom>
        </p:spPr>
      </p:pic>
      <p:graphicFrame>
        <p:nvGraphicFramePr>
          <p:cNvPr id="19" name="Tabel 21">
            <a:extLst>
              <a:ext uri="{FF2B5EF4-FFF2-40B4-BE49-F238E27FC236}">
                <a16:creationId xmlns:a16="http://schemas.microsoft.com/office/drawing/2014/main" id="{9188B554-5017-46C0-AA7A-583C8FE24D55}"/>
              </a:ext>
            </a:extLst>
          </p:cNvPr>
          <p:cNvGraphicFramePr>
            <a:graphicFrameLocks noGrp="1"/>
          </p:cNvGraphicFramePr>
          <p:nvPr/>
        </p:nvGraphicFramePr>
        <p:xfrm>
          <a:off x="0" y="1600737"/>
          <a:ext cx="12192000" cy="2304564"/>
        </p:xfrm>
        <a:graphic>
          <a:graphicData uri="http://schemas.openxmlformats.org/drawingml/2006/table">
            <a:tbl>
              <a:tblPr firstRow="1" bandRow="1">
                <a:tableStyleId>{5C22544A-7EE6-4342-B048-85BDC9FD1C3A}</a:tableStyleId>
              </a:tblPr>
              <a:tblGrid>
                <a:gridCol w="5801444">
                  <a:extLst>
                    <a:ext uri="{9D8B030D-6E8A-4147-A177-3AD203B41FA5}">
                      <a16:colId xmlns:a16="http://schemas.microsoft.com/office/drawing/2014/main" val="3053775248"/>
                    </a:ext>
                  </a:extLst>
                </a:gridCol>
                <a:gridCol w="720080">
                  <a:extLst>
                    <a:ext uri="{9D8B030D-6E8A-4147-A177-3AD203B41FA5}">
                      <a16:colId xmlns:a16="http://schemas.microsoft.com/office/drawing/2014/main" val="766770193"/>
                    </a:ext>
                  </a:extLst>
                </a:gridCol>
                <a:gridCol w="5670476">
                  <a:extLst>
                    <a:ext uri="{9D8B030D-6E8A-4147-A177-3AD203B41FA5}">
                      <a16:colId xmlns:a16="http://schemas.microsoft.com/office/drawing/2014/main" val="1585250915"/>
                    </a:ext>
                  </a:extLst>
                </a:gridCol>
              </a:tblGrid>
              <a:tr h="601544">
                <a:tc>
                  <a:txBody>
                    <a:bodyPr/>
                    <a:lstStyle/>
                    <a:p>
                      <a:pPr algn="ctr"/>
                      <a:r>
                        <a:rPr lang="nl-BE" sz="2000" b="0">
                          <a:solidFill>
                            <a:schemeClr val="tx1"/>
                          </a:solidFill>
                        </a:rPr>
                        <a:t>Speler betreedt kansspelinrichting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nl-BE" sz="22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l-NL" sz="2000" b="0">
                          <a:solidFill>
                            <a:schemeClr val="tx1"/>
                          </a:solidFill>
                        </a:rPr>
                        <a:t>Speler meldt zich aan online</a:t>
                      </a:r>
                      <a:endParaRPr lang="nl-BE" sz="2000" b="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878605"/>
                  </a:ext>
                </a:extLst>
              </a:tr>
              <a:tr h="758140">
                <a:tc>
                  <a:txBody>
                    <a:bodyPr/>
                    <a:lstStyle/>
                    <a:p>
                      <a:pPr algn="ctr"/>
                      <a:r>
                        <a:rPr lang="nl-NL" sz="2000" b="0">
                          <a:solidFill>
                            <a:schemeClr val="tx1"/>
                          </a:solidFill>
                        </a:rPr>
                        <a:t>Identiteitsbewijs </a:t>
                      </a:r>
                      <a:br>
                        <a:rPr lang="nl-NL" sz="2000" b="0">
                          <a:solidFill>
                            <a:schemeClr val="tx1"/>
                          </a:solidFill>
                        </a:rPr>
                      </a:br>
                      <a:r>
                        <a:rPr lang="nl-NL" sz="2000" b="0">
                          <a:solidFill>
                            <a:schemeClr val="tx1"/>
                          </a:solidFill>
                        </a:rPr>
                        <a:t>voorleggen</a:t>
                      </a:r>
                      <a:endParaRPr lang="nl-BE" sz="2000" b="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nl-BE" sz="2200" b="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nl-NL" sz="2000" b="0">
                          <a:solidFill>
                            <a:schemeClr val="tx1"/>
                          </a:solidFill>
                        </a:rPr>
                        <a:t>Rijksregisternummer of </a:t>
                      </a:r>
                      <a:br>
                        <a:rPr lang="nl-NL" sz="2000" b="0">
                          <a:solidFill>
                            <a:schemeClr val="tx1"/>
                          </a:solidFill>
                        </a:rPr>
                      </a:br>
                      <a:r>
                        <a:rPr lang="nl-NL" sz="2000" b="0">
                          <a:solidFill>
                            <a:schemeClr val="tx1"/>
                          </a:solidFill>
                        </a:rPr>
                        <a:t>paspoortnummer invoeren</a:t>
                      </a:r>
                      <a:endParaRPr lang="nl-BE" sz="2000" b="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5510850"/>
                  </a:ext>
                </a:extLst>
              </a:tr>
              <a:tr h="601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0" dirty="0">
                          <a:solidFill>
                            <a:schemeClr val="tx1"/>
                          </a:solidFill>
                        </a:rPr>
                        <a:t>Registratie van gegevens</a:t>
                      </a:r>
                      <a:br>
                        <a:rPr lang="nl-NL" sz="2000" b="0" dirty="0">
                          <a:solidFill>
                            <a:schemeClr val="tx1"/>
                          </a:solidFill>
                        </a:rPr>
                      </a:br>
                      <a:r>
                        <a:rPr lang="nl-NL" sz="1800" b="0" dirty="0">
                          <a:solidFill>
                            <a:schemeClr val="bg1">
                              <a:lumMod val="65000"/>
                            </a:schemeClr>
                          </a:solidFill>
                        </a:rPr>
                        <a:t>(</a:t>
                      </a:r>
                      <a:r>
                        <a:rPr lang="nl-NL" sz="1800" dirty="0">
                          <a:solidFill>
                            <a:schemeClr val="bg1">
                              <a:lumMod val="65000"/>
                            </a:schemeClr>
                          </a:solidFill>
                        </a:rPr>
                        <a:t>volledige naam, voornamen, geboortedatum, geboorteplaats, beroep en adres</a:t>
                      </a:r>
                      <a:r>
                        <a:rPr lang="nl-NL" sz="1800" b="0" dirty="0">
                          <a:solidFill>
                            <a:schemeClr val="bg1">
                              <a:lumMod val="65000"/>
                            </a:schemeClr>
                          </a:solidFill>
                        </a:rPr>
                        <a:t>)</a:t>
                      </a:r>
                      <a:endParaRPr lang="nl-BE" sz="2000" b="0" dirty="0">
                        <a:solidFill>
                          <a:schemeClr val="bg1">
                            <a:lumMod val="65000"/>
                          </a:schemeClr>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nl-BE" sz="2200" b="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b="0" dirty="0">
                          <a:solidFill>
                            <a:schemeClr val="tx1"/>
                          </a:solidFill>
                        </a:rPr>
                        <a:t>Registratie van gegevens</a:t>
                      </a:r>
                      <a:br>
                        <a:rPr lang="nl-NL" sz="2000" b="0" dirty="0">
                          <a:solidFill>
                            <a:schemeClr val="tx1"/>
                          </a:solidFill>
                        </a:rPr>
                      </a:br>
                      <a:r>
                        <a:rPr kumimoji="0" lang="nl-NL" sz="1800" b="0" i="0" u="none" strike="noStrike" kern="1200" cap="none" spc="0" normalizeH="0" baseline="0" noProof="0" dirty="0">
                          <a:ln>
                            <a:noFill/>
                          </a:ln>
                          <a:solidFill>
                            <a:prstClr val="white">
                              <a:lumMod val="65000"/>
                            </a:prstClr>
                          </a:solidFill>
                          <a:effectLst/>
                          <a:uLnTx/>
                          <a:uFillTx/>
                          <a:latin typeface="+mn-lt"/>
                          <a:ea typeface="+mn-ea"/>
                          <a:cs typeface="+mn-cs"/>
                        </a:rPr>
                        <a:t>(volledige naam, voornamen, geboortedatum, geboorteplaats, beroep en adres)</a:t>
                      </a:r>
                      <a:endParaRPr lang="nl-BE" sz="20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15756"/>
                  </a:ext>
                </a:extLst>
              </a:tr>
            </a:tbl>
          </a:graphicData>
        </a:graphic>
      </p:graphicFrame>
      <p:pic>
        <p:nvPicPr>
          <p:cNvPr id="23" name="Picture 6" descr="C:\Marjolein\Huisstijl Kansspelcommissie\KSC-logo zonder adres.jpg">
            <a:extLst>
              <a:ext uri="{FF2B5EF4-FFF2-40B4-BE49-F238E27FC236}">
                <a16:creationId xmlns:a16="http://schemas.microsoft.com/office/drawing/2014/main" id="{41385054-DB18-46F4-975A-C60C55C5A8E6}"/>
              </a:ext>
            </a:extLst>
          </p:cNvPr>
          <p:cNvPicPr>
            <a:picLocks noChangeAspect="1" noChangeArrowheads="1"/>
          </p:cNvPicPr>
          <p:nvPr/>
        </p:nvPicPr>
        <p:blipFill>
          <a:blip r:embed="rId10" cstate="print">
            <a:alphaModFix amt="46000"/>
            <a:extLst>
              <a:ext uri="{BEBA8EAE-BF5A-486C-A8C5-ECC9F3942E4B}">
                <a14:imgProps xmlns:a14="http://schemas.microsoft.com/office/drawing/2010/main">
                  <a14:imgLayer r:embed="rId11">
                    <a14:imgEffect>
                      <a14:saturation sat="0"/>
                    </a14:imgEffect>
                    <a14:imgEffect>
                      <a14:brightnessContrast bright="-11000" contrast="100000"/>
                    </a14:imgEffect>
                  </a14:imgLayer>
                </a14:imgProps>
              </a:ext>
            </a:extLst>
          </a:blip>
          <a:srcRect/>
          <a:stretch>
            <a:fillRect/>
          </a:stretch>
        </p:blipFill>
        <p:spPr bwMode="auto">
          <a:xfrm>
            <a:off x="5344877" y="3622370"/>
            <a:ext cx="1502246" cy="751846"/>
          </a:xfrm>
          <a:prstGeom prst="rect">
            <a:avLst/>
          </a:prstGeom>
          <a:noFill/>
          <a:ln w="9525">
            <a:noFill/>
            <a:miter lim="800000"/>
            <a:headEnd/>
            <a:tailEnd/>
          </a:ln>
        </p:spPr>
      </p:pic>
      <p:sp>
        <p:nvSpPr>
          <p:cNvPr id="25" name="Tekstvak 24">
            <a:extLst>
              <a:ext uri="{FF2B5EF4-FFF2-40B4-BE49-F238E27FC236}">
                <a16:creationId xmlns:a16="http://schemas.microsoft.com/office/drawing/2014/main" id="{91035A99-528C-4B4D-8984-8BAE9F519441}"/>
              </a:ext>
            </a:extLst>
          </p:cNvPr>
          <p:cNvSpPr txBox="1"/>
          <p:nvPr/>
        </p:nvSpPr>
        <p:spPr>
          <a:xfrm>
            <a:off x="3032125" y="4451706"/>
            <a:ext cx="6127750" cy="646331"/>
          </a:xfrm>
          <a:prstGeom prst="rect">
            <a:avLst/>
          </a:prstGeom>
          <a:noFill/>
        </p:spPr>
        <p:txBody>
          <a:bodyPr wrap="square">
            <a:spAutoFit/>
          </a:bodyPr>
          <a:lstStyle/>
          <a:p>
            <a:pPr algn="ctr"/>
            <a:r>
              <a:rPr lang="nl-NL" b="0">
                <a:solidFill>
                  <a:schemeClr val="tx1"/>
                </a:solidFill>
              </a:rPr>
              <a:t>EPIS-check</a:t>
            </a:r>
            <a:br>
              <a:rPr lang="nl-NL" b="0">
                <a:solidFill>
                  <a:schemeClr val="tx1"/>
                </a:solidFill>
              </a:rPr>
            </a:br>
            <a:r>
              <a:rPr lang="nl-NL" b="0" i="1">
                <a:solidFill>
                  <a:schemeClr val="bg1">
                    <a:lumMod val="65000"/>
                  </a:schemeClr>
                </a:solidFill>
              </a:rPr>
              <a:t>(is de speler opgenomen in EPIS?)</a:t>
            </a:r>
            <a:endParaRPr lang="nl-BE" sz="1600" b="0" i="1">
              <a:solidFill>
                <a:schemeClr val="bg1">
                  <a:lumMod val="65000"/>
                </a:schemeClr>
              </a:solidFill>
            </a:endParaRPr>
          </a:p>
        </p:txBody>
      </p:sp>
      <p:sp>
        <p:nvSpPr>
          <p:cNvPr id="26" name="Tekstvak 25">
            <a:extLst>
              <a:ext uri="{FF2B5EF4-FFF2-40B4-BE49-F238E27FC236}">
                <a16:creationId xmlns:a16="http://schemas.microsoft.com/office/drawing/2014/main" id="{3C518159-A1D6-458B-9968-FE39BD321664}"/>
              </a:ext>
            </a:extLst>
          </p:cNvPr>
          <p:cNvSpPr txBox="1"/>
          <p:nvPr/>
        </p:nvSpPr>
        <p:spPr>
          <a:xfrm>
            <a:off x="1630495" y="5381620"/>
            <a:ext cx="3195302" cy="646331"/>
          </a:xfrm>
          <a:prstGeom prst="rect">
            <a:avLst/>
          </a:prstGeom>
          <a:solidFill>
            <a:srgbClr val="34845A"/>
          </a:solidFill>
        </p:spPr>
        <p:txBody>
          <a:bodyPr wrap="square" rtlCol="0">
            <a:spAutoFit/>
          </a:bodyPr>
          <a:lstStyle/>
          <a:p>
            <a:pPr algn="ctr">
              <a:spcAft>
                <a:spcPts val="600"/>
              </a:spcAft>
            </a:pPr>
            <a:r>
              <a:rPr lang="nl-BE" b="1" dirty="0">
                <a:solidFill>
                  <a:schemeClr val="bg1"/>
                </a:solidFill>
              </a:rPr>
              <a:t>Speler krijgt </a:t>
            </a:r>
            <a:br>
              <a:rPr lang="nl-BE" b="1" dirty="0">
                <a:solidFill>
                  <a:schemeClr val="bg1"/>
                </a:solidFill>
              </a:rPr>
            </a:br>
            <a:r>
              <a:rPr lang="nl-BE" b="1" dirty="0">
                <a:solidFill>
                  <a:schemeClr val="bg1"/>
                </a:solidFill>
              </a:rPr>
              <a:t>toegang</a:t>
            </a:r>
            <a:endParaRPr lang="nl-BE" sz="1600" b="1" dirty="0">
              <a:solidFill>
                <a:schemeClr val="bg1"/>
              </a:solidFill>
            </a:endParaRPr>
          </a:p>
        </p:txBody>
      </p:sp>
      <p:sp>
        <p:nvSpPr>
          <p:cNvPr id="27" name="Tekstvak 26">
            <a:extLst>
              <a:ext uri="{FF2B5EF4-FFF2-40B4-BE49-F238E27FC236}">
                <a16:creationId xmlns:a16="http://schemas.microsoft.com/office/drawing/2014/main" id="{8686BD5E-0F20-415A-A192-EA6B53F24B0C}"/>
              </a:ext>
            </a:extLst>
          </p:cNvPr>
          <p:cNvSpPr txBox="1"/>
          <p:nvPr/>
        </p:nvSpPr>
        <p:spPr>
          <a:xfrm>
            <a:off x="7203083" y="5403773"/>
            <a:ext cx="3274196" cy="646331"/>
          </a:xfrm>
          <a:prstGeom prst="rect">
            <a:avLst/>
          </a:prstGeom>
          <a:solidFill>
            <a:srgbClr val="843434"/>
          </a:solidFill>
        </p:spPr>
        <p:txBody>
          <a:bodyPr wrap="square" rtlCol="0">
            <a:spAutoFit/>
          </a:bodyPr>
          <a:lstStyle/>
          <a:p>
            <a:pPr algn="ctr">
              <a:spcAft>
                <a:spcPts val="600"/>
              </a:spcAft>
            </a:pPr>
            <a:r>
              <a:rPr lang="nl-BE" b="1" dirty="0">
                <a:solidFill>
                  <a:schemeClr val="bg1"/>
                </a:solidFill>
              </a:rPr>
              <a:t>Speler krijgt </a:t>
            </a:r>
            <a:br>
              <a:rPr lang="nl-BE" b="1" dirty="0">
                <a:solidFill>
                  <a:schemeClr val="bg1"/>
                </a:solidFill>
              </a:rPr>
            </a:br>
            <a:r>
              <a:rPr lang="nl-BE" b="1" dirty="0">
                <a:solidFill>
                  <a:schemeClr val="bg1"/>
                </a:solidFill>
              </a:rPr>
              <a:t>geen toegang</a:t>
            </a:r>
            <a:endParaRPr lang="nl-BE" sz="1600" b="1" dirty="0">
              <a:solidFill>
                <a:schemeClr val="bg1"/>
              </a:solidFill>
            </a:endParaRPr>
          </a:p>
        </p:txBody>
      </p:sp>
      <p:cxnSp>
        <p:nvCxnSpPr>
          <p:cNvPr id="6144" name="Verbindingslijn: gebogen 6143">
            <a:extLst>
              <a:ext uri="{FF2B5EF4-FFF2-40B4-BE49-F238E27FC236}">
                <a16:creationId xmlns:a16="http://schemas.microsoft.com/office/drawing/2014/main" id="{395A1465-740A-4B3A-974E-5722944A76C6}"/>
              </a:ext>
            </a:extLst>
          </p:cNvPr>
          <p:cNvCxnSpPr>
            <a:cxnSpLocks/>
          </p:cNvCxnSpPr>
          <p:nvPr/>
        </p:nvCxnSpPr>
        <p:spPr>
          <a:xfrm>
            <a:off x="8280605" y="4894819"/>
            <a:ext cx="559576" cy="280708"/>
          </a:xfrm>
          <a:prstGeom prst="bentConnector3">
            <a:avLst>
              <a:gd name="adj1" fmla="val 99931"/>
            </a:avLst>
          </a:prstGeom>
          <a:ln w="28575">
            <a:solidFill>
              <a:srgbClr val="84343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Verbindingslijn: gebogen 34">
            <a:extLst>
              <a:ext uri="{FF2B5EF4-FFF2-40B4-BE49-F238E27FC236}">
                <a16:creationId xmlns:a16="http://schemas.microsoft.com/office/drawing/2014/main" id="{EEA5C231-D373-402D-8A44-F86224A83468}"/>
              </a:ext>
            </a:extLst>
          </p:cNvPr>
          <p:cNvCxnSpPr>
            <a:cxnSpLocks/>
          </p:cNvCxnSpPr>
          <p:nvPr/>
        </p:nvCxnSpPr>
        <p:spPr>
          <a:xfrm rot="10800000" flipV="1">
            <a:off x="3272657" y="4887670"/>
            <a:ext cx="638740" cy="270679"/>
          </a:xfrm>
          <a:prstGeom prst="bentConnector3">
            <a:avLst>
              <a:gd name="adj1" fmla="val 99707"/>
            </a:avLst>
          </a:prstGeom>
          <a:ln w="28575">
            <a:solidFill>
              <a:srgbClr val="34845A"/>
            </a:solidFill>
            <a:tailEnd type="triangle"/>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54578AB8-C2AD-4913-8569-3813A3588EB5}"/>
              </a:ext>
            </a:extLst>
          </p:cNvPr>
          <p:cNvSpPr txBox="1"/>
          <p:nvPr/>
        </p:nvSpPr>
        <p:spPr>
          <a:xfrm>
            <a:off x="3143672" y="4447722"/>
            <a:ext cx="896708" cy="369332"/>
          </a:xfrm>
          <a:prstGeom prst="rect">
            <a:avLst/>
          </a:prstGeom>
          <a:noFill/>
        </p:spPr>
        <p:txBody>
          <a:bodyPr wrap="square">
            <a:spAutoFit/>
          </a:bodyPr>
          <a:lstStyle/>
          <a:p>
            <a:pPr algn="ctr"/>
            <a:r>
              <a:rPr lang="nl-NL" b="0" dirty="0">
                <a:solidFill>
                  <a:srgbClr val="34845A"/>
                </a:solidFill>
              </a:rPr>
              <a:t>Nee</a:t>
            </a:r>
            <a:endParaRPr lang="nl-BE" sz="1600" b="0" i="1" dirty="0">
              <a:solidFill>
                <a:srgbClr val="34845A"/>
              </a:solidFill>
            </a:endParaRPr>
          </a:p>
        </p:txBody>
      </p:sp>
      <p:sp>
        <p:nvSpPr>
          <p:cNvPr id="47" name="Tekstvak 46">
            <a:extLst>
              <a:ext uri="{FF2B5EF4-FFF2-40B4-BE49-F238E27FC236}">
                <a16:creationId xmlns:a16="http://schemas.microsoft.com/office/drawing/2014/main" id="{3B16139F-6BEA-4C06-BDE6-5E33890B6A5F}"/>
              </a:ext>
            </a:extLst>
          </p:cNvPr>
          <p:cNvSpPr txBox="1"/>
          <p:nvPr/>
        </p:nvSpPr>
        <p:spPr>
          <a:xfrm>
            <a:off x="8096303" y="4458953"/>
            <a:ext cx="896708" cy="369332"/>
          </a:xfrm>
          <a:prstGeom prst="rect">
            <a:avLst/>
          </a:prstGeom>
          <a:noFill/>
        </p:spPr>
        <p:txBody>
          <a:bodyPr wrap="square">
            <a:spAutoFit/>
          </a:bodyPr>
          <a:lstStyle/>
          <a:p>
            <a:pPr algn="ctr"/>
            <a:r>
              <a:rPr lang="nl-NL" b="0" dirty="0">
                <a:solidFill>
                  <a:srgbClr val="8A0000"/>
                </a:solidFill>
              </a:rPr>
              <a:t>Ja</a:t>
            </a:r>
            <a:endParaRPr lang="nl-BE" sz="1600" b="0" i="1" dirty="0">
              <a:solidFill>
                <a:srgbClr val="8A0000"/>
              </a:solidFill>
            </a:endParaRPr>
          </a:p>
        </p:txBody>
      </p:sp>
    </p:spTree>
    <p:extLst>
      <p:ext uri="{BB962C8B-B14F-4D97-AF65-F5344CB8AC3E}">
        <p14:creationId xmlns:p14="http://schemas.microsoft.com/office/powerpoint/2010/main" val="5664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144"/>
                                        </p:tgtEl>
                                        <p:attrNameLst>
                                          <p:attrName>style.visibility</p:attrName>
                                        </p:attrNameLst>
                                      </p:cBhvr>
                                      <p:to>
                                        <p:strVal val="visible"/>
                                      </p:to>
                                    </p:set>
                                    <p:anim calcmode="lin" valueType="num">
                                      <p:cBhvr additive="base">
                                        <p:cTn id="45" dur="500" fill="hold"/>
                                        <p:tgtEl>
                                          <p:spTgt spid="6144"/>
                                        </p:tgtEl>
                                        <p:attrNameLst>
                                          <p:attrName>ppt_x</p:attrName>
                                        </p:attrNameLst>
                                      </p:cBhvr>
                                      <p:tavLst>
                                        <p:tav tm="0">
                                          <p:val>
                                            <p:strVal val="#ppt_x"/>
                                          </p:val>
                                        </p:tav>
                                        <p:tav tm="100000">
                                          <p:val>
                                            <p:strVal val="#ppt_x"/>
                                          </p:val>
                                        </p:tav>
                                      </p:tavLst>
                                    </p:anim>
                                    <p:anim calcmode="lin" valueType="num">
                                      <p:cBhvr additive="base">
                                        <p:cTn id="46" dur="500" fill="hold"/>
                                        <p:tgtEl>
                                          <p:spTgt spid="614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557518" y="124692"/>
            <a:ext cx="10972800" cy="1150040"/>
          </a:xfrm>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b="1">
                <a:solidFill>
                  <a:srgbClr val="7DA4C1"/>
                </a:solidFill>
              </a:rPr>
              <a:t>Uitsluiting van Kansspelen</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kstvak 39"/>
          <p:cNvSpPr txBox="1"/>
          <p:nvPr/>
        </p:nvSpPr>
        <p:spPr>
          <a:xfrm>
            <a:off x="536412" y="1344199"/>
            <a:ext cx="2536058" cy="723275"/>
          </a:xfrm>
          <a:prstGeom prst="rect">
            <a:avLst/>
          </a:prstGeom>
          <a:solidFill>
            <a:srgbClr val="34845A"/>
          </a:solidFill>
        </p:spPr>
        <p:txBody>
          <a:bodyPr wrap="square" rtlCol="0">
            <a:spAutoFit/>
          </a:bodyPr>
          <a:lstStyle/>
          <a:p>
            <a:pPr algn="ctr" fontAlgn="base">
              <a:spcBef>
                <a:spcPct val="0"/>
              </a:spcBef>
              <a:spcAft>
                <a:spcPts val="600"/>
              </a:spcAft>
            </a:pPr>
            <a:r>
              <a:rPr lang="nl-BE" b="1">
                <a:solidFill>
                  <a:prstClr val="white"/>
                </a:solidFill>
                <a:latin typeface="Arial" pitchFamily="34" charset="0"/>
                <a:cs typeface="Arial" pitchFamily="34" charset="0"/>
              </a:rPr>
              <a:t>Vrijwillige </a:t>
            </a:r>
          </a:p>
          <a:p>
            <a:pPr algn="ctr" fontAlgn="base">
              <a:spcBef>
                <a:spcPct val="0"/>
              </a:spcBef>
              <a:spcAft>
                <a:spcPts val="600"/>
              </a:spcAft>
            </a:pPr>
            <a:r>
              <a:rPr lang="nl-BE" b="1">
                <a:solidFill>
                  <a:prstClr val="white"/>
                </a:solidFill>
                <a:latin typeface="Arial" pitchFamily="34" charset="0"/>
                <a:cs typeface="Arial" pitchFamily="34" charset="0"/>
              </a:rPr>
              <a:t>uitsluiting</a:t>
            </a:r>
          </a:p>
        </p:txBody>
      </p:sp>
      <p:sp>
        <p:nvSpPr>
          <p:cNvPr id="50" name="Afgeronde rechthoek 49"/>
          <p:cNvSpPr/>
          <p:nvPr/>
        </p:nvSpPr>
        <p:spPr>
          <a:xfrm>
            <a:off x="407368" y="1196752"/>
            <a:ext cx="2772364" cy="5016773"/>
          </a:xfrm>
          <a:prstGeom prst="roundRect">
            <a:avLst>
              <a:gd name="adj" fmla="val 2437"/>
            </a:avLst>
          </a:prstGeom>
          <a:noFill/>
          <a:ln>
            <a:solidFill>
              <a:srgbClr val="348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Rechthoek 1"/>
          <p:cNvSpPr/>
          <p:nvPr/>
        </p:nvSpPr>
        <p:spPr>
          <a:xfrm>
            <a:off x="3290208" y="1304761"/>
            <a:ext cx="5297945" cy="1785104"/>
          </a:xfrm>
          <a:prstGeom prst="rect">
            <a:avLst/>
          </a:prstGeom>
        </p:spPr>
        <p:txBody>
          <a:bodyPr wrap="square" lIns="91440" tIns="45720" rIns="91440" bIns="45720" anchor="t">
            <a:spAutoFit/>
          </a:bodyPr>
          <a:lstStyle/>
          <a:p>
            <a:pPr>
              <a:spcAft>
                <a:spcPts val="1200"/>
              </a:spcAft>
            </a:pPr>
            <a:r>
              <a:rPr lang="nl-BE" sz="2000" b="1">
                <a:solidFill>
                  <a:srgbClr val="34845A"/>
                </a:solidFill>
                <a:latin typeface="Arial"/>
                <a:cs typeface="Arial"/>
              </a:rPr>
              <a:t>Aanvraag door de speler </a:t>
            </a:r>
          </a:p>
          <a:p>
            <a:pPr fontAlgn="base">
              <a:spcBef>
                <a:spcPct val="0"/>
              </a:spcBef>
              <a:spcAft>
                <a:spcPts val="1200"/>
              </a:spcAft>
            </a:pPr>
            <a:r>
              <a:rPr lang="nl-BE" sz="2000" b="1">
                <a:solidFill>
                  <a:srgbClr val="34845A"/>
                </a:solidFill>
                <a:latin typeface="Arial"/>
                <a:cs typeface="Arial"/>
              </a:rPr>
              <a:t>Onmiddellijk in EPIS</a:t>
            </a:r>
          </a:p>
          <a:p>
            <a:pPr>
              <a:spcAft>
                <a:spcPts val="1200"/>
              </a:spcAft>
            </a:pPr>
            <a:r>
              <a:rPr lang="nl-BE" sz="2000" b="1">
                <a:solidFill>
                  <a:srgbClr val="34845A"/>
                </a:solidFill>
                <a:latin typeface="Arial"/>
                <a:cs typeface="Arial"/>
              </a:rPr>
              <a:t>Onbepaalde duur </a:t>
            </a:r>
            <a:endParaRPr lang="nl-BE" sz="2000" b="1">
              <a:solidFill>
                <a:srgbClr val="34845A"/>
              </a:solidFill>
              <a:latin typeface="Arial" pitchFamily="34" charset="0"/>
              <a:cs typeface="Arial" pitchFamily="34" charset="0"/>
            </a:endParaRPr>
          </a:p>
          <a:p>
            <a:pPr>
              <a:spcAft>
                <a:spcPts val="1200"/>
              </a:spcAft>
            </a:pPr>
            <a:r>
              <a:rPr lang="nl-BE" sz="2000" b="1">
                <a:solidFill>
                  <a:srgbClr val="34845A"/>
                </a:solidFill>
                <a:latin typeface="Arial"/>
                <a:cs typeface="Arial"/>
              </a:rPr>
              <a:t>Opheffing na wachttijd drie maanden </a:t>
            </a:r>
            <a:endParaRPr lang="nl-BE" sz="2000" b="1">
              <a:solidFill>
                <a:srgbClr val="34845A"/>
              </a:solidFill>
            </a:endParaRPr>
          </a:p>
        </p:txBody>
      </p:sp>
      <p:sp>
        <p:nvSpPr>
          <p:cNvPr id="19" name="Tekstvak 18"/>
          <p:cNvSpPr txBox="1"/>
          <p:nvPr/>
        </p:nvSpPr>
        <p:spPr>
          <a:xfrm>
            <a:off x="8994260" y="1274732"/>
            <a:ext cx="2536058" cy="707886"/>
          </a:xfrm>
          <a:prstGeom prst="rect">
            <a:avLst/>
          </a:prstGeom>
          <a:solidFill>
            <a:srgbClr val="843434"/>
          </a:solidFill>
        </p:spPr>
        <p:txBody>
          <a:bodyPr wrap="square" rtlCol="0">
            <a:spAutoFit/>
          </a:bodyPr>
          <a:lstStyle/>
          <a:p>
            <a:pPr algn="ctr" fontAlgn="base">
              <a:spcBef>
                <a:spcPct val="0"/>
              </a:spcBef>
              <a:spcAft>
                <a:spcPts val="600"/>
              </a:spcAft>
            </a:pPr>
            <a:r>
              <a:rPr lang="nl-BE" sz="2000" b="1">
                <a:solidFill>
                  <a:prstClr val="white"/>
                </a:solidFill>
                <a:latin typeface="Arial" pitchFamily="34" charset="0"/>
                <a:cs typeface="Arial" pitchFamily="34" charset="0"/>
              </a:rPr>
              <a:t>Opgelegde uitsluiting</a:t>
            </a:r>
          </a:p>
        </p:txBody>
      </p:sp>
      <p:sp>
        <p:nvSpPr>
          <p:cNvPr id="20" name="Afgeronde rechthoek 19"/>
          <p:cNvSpPr/>
          <p:nvPr/>
        </p:nvSpPr>
        <p:spPr>
          <a:xfrm>
            <a:off x="8788133" y="1127285"/>
            <a:ext cx="2982974" cy="5016773"/>
          </a:xfrm>
          <a:prstGeom prst="roundRect">
            <a:avLst>
              <a:gd name="adj" fmla="val 2437"/>
            </a:avLst>
          </a:prstGeom>
          <a:noFill/>
          <a:ln>
            <a:solidFill>
              <a:srgbClr val="843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Rechthoek 21"/>
          <p:cNvSpPr/>
          <p:nvPr/>
        </p:nvSpPr>
        <p:spPr>
          <a:xfrm>
            <a:off x="3029888" y="3811552"/>
            <a:ext cx="5758245" cy="1415772"/>
          </a:xfrm>
          <a:prstGeom prst="rect">
            <a:avLst/>
          </a:prstGeom>
        </p:spPr>
        <p:txBody>
          <a:bodyPr wrap="square" lIns="91440" tIns="45720" rIns="91440" bIns="45720" anchor="t">
            <a:spAutoFit/>
          </a:bodyPr>
          <a:lstStyle/>
          <a:p>
            <a:pPr algn="r" fontAlgn="base">
              <a:spcBef>
                <a:spcPct val="0"/>
              </a:spcBef>
              <a:spcAft>
                <a:spcPts val="1200"/>
              </a:spcAft>
            </a:pPr>
            <a:r>
              <a:rPr lang="nl-BE" sz="2200" b="1">
                <a:solidFill>
                  <a:srgbClr val="843434"/>
                </a:solidFill>
                <a:latin typeface="Arial"/>
                <a:cs typeface="Arial"/>
              </a:rPr>
              <a:t>Aanvraag door 'belanghebbende’</a:t>
            </a:r>
            <a:endParaRPr lang="nl-BE" sz="2200" b="1">
              <a:solidFill>
                <a:srgbClr val="843434"/>
              </a:solidFill>
              <a:latin typeface="Arial" pitchFamily="34" charset="0"/>
              <a:cs typeface="Arial" pitchFamily="34" charset="0"/>
            </a:endParaRPr>
          </a:p>
          <a:p>
            <a:pPr algn="r">
              <a:spcAft>
                <a:spcPts val="1200"/>
              </a:spcAft>
            </a:pPr>
            <a:r>
              <a:rPr lang="nl-BE" sz="2200" b="1">
                <a:solidFill>
                  <a:srgbClr val="843434"/>
                </a:solidFill>
                <a:latin typeface="Arial"/>
                <a:cs typeface="Arial"/>
              </a:rPr>
              <a:t>Beoordeling door Kansspelcommissie</a:t>
            </a:r>
          </a:p>
          <a:p>
            <a:pPr algn="r">
              <a:spcAft>
                <a:spcPts val="1200"/>
              </a:spcAft>
            </a:pPr>
            <a:r>
              <a:rPr lang="nl-BE" sz="2200" b="1">
                <a:solidFill>
                  <a:srgbClr val="843434"/>
                </a:solidFill>
                <a:latin typeface="Arial"/>
                <a:cs typeface="Arial"/>
              </a:rPr>
              <a:t>Minstens één jaar</a:t>
            </a:r>
          </a:p>
        </p:txBody>
      </p:sp>
      <p:cxnSp>
        <p:nvCxnSpPr>
          <p:cNvPr id="4" name="Rechte verbindingslijn 3"/>
          <p:cNvCxnSpPr/>
          <p:nvPr/>
        </p:nvCxnSpPr>
        <p:spPr>
          <a:xfrm>
            <a:off x="3647728" y="3573016"/>
            <a:ext cx="4392488"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4">
            <a:extLst>
              <a:ext uri="{FF2B5EF4-FFF2-40B4-BE49-F238E27FC236}">
                <a16:creationId xmlns:a16="http://schemas.microsoft.com/office/drawing/2014/main" id="{29B65779-17B7-0355-73AC-E243103174FE}"/>
              </a:ext>
            </a:extLst>
          </p:cNvPr>
          <p:cNvPicPr>
            <a:picLocks noChangeAspect="1"/>
          </p:cNvPicPr>
          <p:nvPr/>
        </p:nvPicPr>
        <p:blipFill>
          <a:blip r:embed="rId5"/>
          <a:stretch>
            <a:fillRect/>
          </a:stretch>
        </p:blipFill>
        <p:spPr>
          <a:xfrm>
            <a:off x="498967" y="2124192"/>
            <a:ext cx="2558067" cy="4020726"/>
          </a:xfrm>
          <a:prstGeom prst="rect">
            <a:avLst/>
          </a:prstGeom>
        </p:spPr>
      </p:pic>
      <p:pic>
        <p:nvPicPr>
          <p:cNvPr id="5" name="Picture 12">
            <a:extLst>
              <a:ext uri="{FF2B5EF4-FFF2-40B4-BE49-F238E27FC236}">
                <a16:creationId xmlns:a16="http://schemas.microsoft.com/office/drawing/2014/main" id="{4D6FAB2E-9108-5CF7-B80C-F997CD028C0C}"/>
              </a:ext>
            </a:extLst>
          </p:cNvPr>
          <p:cNvPicPr>
            <a:picLocks noChangeAspect="1"/>
          </p:cNvPicPr>
          <p:nvPr/>
        </p:nvPicPr>
        <p:blipFill>
          <a:blip r:embed="rId6"/>
          <a:stretch>
            <a:fillRect/>
          </a:stretch>
        </p:blipFill>
        <p:spPr>
          <a:xfrm>
            <a:off x="9018558" y="2030119"/>
            <a:ext cx="2546291" cy="4058356"/>
          </a:xfrm>
          <a:prstGeom prst="rect">
            <a:avLst/>
          </a:prstGeom>
        </p:spPr>
      </p:pic>
    </p:spTree>
    <p:extLst>
      <p:ext uri="{BB962C8B-B14F-4D97-AF65-F5344CB8AC3E}">
        <p14:creationId xmlns:p14="http://schemas.microsoft.com/office/powerpoint/2010/main" val="29891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2" grpId="0"/>
      <p:bldP spid="19" grpId="0" animBg="1"/>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796" y="413400"/>
            <a:ext cx="10972800" cy="1143000"/>
          </a:xfrm>
        </p:spPr>
        <p:txBody>
          <a:bodyPr/>
          <a:lstStyle/>
          <a:p>
            <a:r>
              <a:rPr lang="nl-BE" b="1">
                <a:solidFill>
                  <a:srgbClr val="7DA4C1"/>
                </a:solidFill>
              </a:rPr>
              <a:t>Sinds 2021</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47" y="6291113"/>
            <a:ext cx="11854098" cy="398935"/>
          </a:xfrm>
        </p:spPr>
      </p:pic>
      <p:pic>
        <p:nvPicPr>
          <p:cNvPr id="8" name="Afbeelding 7"/>
          <p:cNvPicPr>
            <a:picLocks noChangeAspect="1"/>
          </p:cNvPicPr>
          <p:nvPr/>
        </p:nvPicPr>
        <p:blipFill>
          <a:blip r:embed="rId3"/>
          <a:stretch>
            <a:fillRect/>
          </a:stretch>
        </p:blipFill>
        <p:spPr>
          <a:xfrm>
            <a:off x="501538" y="1556331"/>
            <a:ext cx="3622273" cy="1753334"/>
          </a:xfrm>
          <a:prstGeom prst="rect">
            <a:avLst/>
          </a:prstGeom>
        </p:spPr>
      </p:pic>
      <p:pic>
        <p:nvPicPr>
          <p:cNvPr id="12" name="Afbeelding 11"/>
          <p:cNvPicPr>
            <a:picLocks noChangeAspect="1"/>
          </p:cNvPicPr>
          <p:nvPr/>
        </p:nvPicPr>
        <p:blipFill>
          <a:blip r:embed="rId4"/>
          <a:stretch>
            <a:fillRect/>
          </a:stretch>
        </p:blipFill>
        <p:spPr>
          <a:xfrm>
            <a:off x="521368" y="3224999"/>
            <a:ext cx="3639058" cy="1371791"/>
          </a:xfrm>
          <a:prstGeom prst="rect">
            <a:avLst/>
          </a:prstGeo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5"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6" cstate="print"/>
          <a:srcRect/>
          <a:stretch>
            <a:fillRect/>
          </a:stretch>
        </p:blipFill>
        <p:spPr bwMode="auto">
          <a:xfrm>
            <a:off x="191343" y="260648"/>
            <a:ext cx="1726523" cy="864096"/>
          </a:xfrm>
          <a:prstGeom prst="rect">
            <a:avLst/>
          </a:prstGeom>
          <a:noFill/>
          <a:ln w="9525">
            <a:noFill/>
            <a:miter lim="800000"/>
            <a:headEnd/>
            <a:tailEnd/>
          </a:ln>
        </p:spPr>
      </p:pic>
      <p:pic>
        <p:nvPicPr>
          <p:cNvPr id="5" name="Picture 5">
            <a:extLst>
              <a:ext uri="{FF2B5EF4-FFF2-40B4-BE49-F238E27FC236}">
                <a16:creationId xmlns:a16="http://schemas.microsoft.com/office/drawing/2014/main" id="{B2F37E77-E127-80EA-8598-C2D18C41FB0A}"/>
              </a:ext>
            </a:extLst>
          </p:cNvPr>
          <p:cNvPicPr>
            <a:picLocks noChangeAspect="1"/>
          </p:cNvPicPr>
          <p:nvPr/>
        </p:nvPicPr>
        <p:blipFill>
          <a:blip r:embed="rId7"/>
          <a:stretch>
            <a:fillRect/>
          </a:stretch>
        </p:blipFill>
        <p:spPr>
          <a:xfrm>
            <a:off x="4180256" y="1227374"/>
            <a:ext cx="7851420" cy="4137503"/>
          </a:xfrm>
          <a:prstGeom prst="rect">
            <a:avLst/>
          </a:prstGeom>
        </p:spPr>
      </p:pic>
    </p:spTree>
    <p:extLst>
      <p:ext uri="{BB962C8B-B14F-4D97-AF65-F5344CB8AC3E}">
        <p14:creationId xmlns:p14="http://schemas.microsoft.com/office/powerpoint/2010/main" val="13548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796" y="413400"/>
            <a:ext cx="10972800" cy="1143000"/>
          </a:xfrm>
        </p:spPr>
        <p:txBody>
          <a:bodyPr/>
          <a:lstStyle/>
          <a:p>
            <a:r>
              <a:rPr lang="nl-BE" b="1" dirty="0">
                <a:solidFill>
                  <a:srgbClr val="7DA4C1"/>
                </a:solidFill>
              </a:rPr>
              <a:t>Vrijwillige aanvragen</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47" y="6291113"/>
            <a:ext cx="11854098" cy="398935"/>
          </a:xfr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16" name="Afbeelding 15">
            <a:extLst>
              <a:ext uri="{FF2B5EF4-FFF2-40B4-BE49-F238E27FC236}">
                <a16:creationId xmlns:a16="http://schemas.microsoft.com/office/drawing/2014/main" id="{3F892C59-4FD6-F25D-EEC7-D643925FB0B6}"/>
              </a:ext>
            </a:extLst>
          </p:cNvPr>
          <p:cNvPicPr>
            <a:picLocks noChangeAspect="1"/>
          </p:cNvPicPr>
          <p:nvPr/>
        </p:nvPicPr>
        <p:blipFill>
          <a:blip r:embed="rId5"/>
          <a:stretch>
            <a:fillRect/>
          </a:stretch>
        </p:blipFill>
        <p:spPr>
          <a:xfrm rot="20771701">
            <a:off x="244670" y="1842250"/>
            <a:ext cx="4824536" cy="1031018"/>
          </a:xfrm>
          <a:prstGeom prst="rect">
            <a:avLst/>
          </a:prstGeom>
        </p:spPr>
      </p:pic>
      <p:pic>
        <p:nvPicPr>
          <p:cNvPr id="18" name="Afbeelding 17">
            <a:extLst>
              <a:ext uri="{FF2B5EF4-FFF2-40B4-BE49-F238E27FC236}">
                <a16:creationId xmlns:a16="http://schemas.microsoft.com/office/drawing/2014/main" id="{8B0C678E-F89D-FABB-DDD7-A73D4A848C5C}"/>
              </a:ext>
            </a:extLst>
          </p:cNvPr>
          <p:cNvPicPr>
            <a:picLocks noChangeAspect="1"/>
          </p:cNvPicPr>
          <p:nvPr/>
        </p:nvPicPr>
        <p:blipFill>
          <a:blip r:embed="rId6"/>
          <a:stretch>
            <a:fillRect/>
          </a:stretch>
        </p:blipFill>
        <p:spPr>
          <a:xfrm>
            <a:off x="7741327" y="3785567"/>
            <a:ext cx="4292531" cy="2277301"/>
          </a:xfrm>
          <a:prstGeom prst="rect">
            <a:avLst/>
          </a:prstGeom>
        </p:spPr>
      </p:pic>
      <p:graphicFrame>
        <p:nvGraphicFramePr>
          <p:cNvPr id="22" name="Grafiek 21">
            <a:extLst>
              <a:ext uri="{FF2B5EF4-FFF2-40B4-BE49-F238E27FC236}">
                <a16:creationId xmlns:a16="http://schemas.microsoft.com/office/drawing/2014/main" id="{131F7925-E2ED-73BE-8276-584961B6053E}"/>
              </a:ext>
            </a:extLst>
          </p:cNvPr>
          <p:cNvGraphicFramePr/>
          <p:nvPr>
            <p:extLst>
              <p:ext uri="{D42A27DB-BD31-4B8C-83A1-F6EECF244321}">
                <p14:modId xmlns:p14="http://schemas.microsoft.com/office/powerpoint/2010/main" val="232236802"/>
              </p:ext>
            </p:extLst>
          </p:nvPr>
        </p:nvGraphicFramePr>
        <p:xfrm>
          <a:off x="1440451" y="1277496"/>
          <a:ext cx="8128000" cy="501307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275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graphicEl>
                                              <a:chart seriesIdx="0" categoryIdx="0" bldStep="ptInSeries"/>
                                            </p:graphicEl>
                                          </p:spTgt>
                                        </p:tgtEl>
                                        <p:attrNameLst>
                                          <p:attrName>style.visibility</p:attrName>
                                        </p:attrNameLst>
                                      </p:cBhvr>
                                      <p:to>
                                        <p:strVal val="visible"/>
                                      </p:to>
                                    </p:set>
                                    <p:anim calcmode="lin" valueType="num">
                                      <p:cBhvr additive="base">
                                        <p:cTn id="11" dur="500" fill="hold"/>
                                        <p:tgtEl>
                                          <p:spTgt spid="22">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
                                            <p:graphicEl>
                                              <a:chart seriesIdx="0" categoryIdx="0" bldStep="ptInSeries"/>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graphicEl>
                                              <a:chart seriesIdx="1" categoryIdx="0" bldStep="ptInSeries"/>
                                            </p:graphicEl>
                                          </p:spTgt>
                                        </p:tgtEl>
                                        <p:attrNameLst>
                                          <p:attrName>style.visibility</p:attrName>
                                        </p:attrNameLst>
                                      </p:cBhvr>
                                      <p:to>
                                        <p:strVal val="visible"/>
                                      </p:to>
                                    </p:set>
                                    <p:anim calcmode="lin" valueType="num">
                                      <p:cBhvr additive="base">
                                        <p:cTn id="15" dur="500" fill="hold"/>
                                        <p:tgtEl>
                                          <p:spTgt spid="22">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0796" y="413400"/>
            <a:ext cx="10972800" cy="1143000"/>
          </a:xfrm>
        </p:spPr>
        <p:txBody>
          <a:bodyPr/>
          <a:lstStyle/>
          <a:p>
            <a:r>
              <a:rPr lang="nl-BE" b="1" dirty="0">
                <a:solidFill>
                  <a:srgbClr val="7DA4C1"/>
                </a:solidFill>
              </a:rPr>
              <a:t>Sinds juli 2023</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47" y="6291113"/>
            <a:ext cx="11854098" cy="398935"/>
          </a:xfrm>
        </p:spPr>
      </p:pic>
      <p:pic>
        <p:nvPicPr>
          <p:cNvPr id="7"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11" name="Afbeelding 10" descr="Afbeelding met tekst, schermopname, Lettertype, nummer&#10;&#10;Automatisch gegenereerde beschrijving">
            <a:extLst>
              <a:ext uri="{FF2B5EF4-FFF2-40B4-BE49-F238E27FC236}">
                <a16:creationId xmlns:a16="http://schemas.microsoft.com/office/drawing/2014/main" id="{C501EEBF-8391-843A-6986-49DE61F3C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47" y="1538144"/>
            <a:ext cx="7418475" cy="4476767"/>
          </a:xfrm>
          <a:prstGeom prst="rect">
            <a:avLst/>
          </a:prstGeom>
        </p:spPr>
      </p:pic>
      <p:graphicFrame>
        <p:nvGraphicFramePr>
          <p:cNvPr id="6" name="Grafiek 5">
            <a:extLst>
              <a:ext uri="{FF2B5EF4-FFF2-40B4-BE49-F238E27FC236}">
                <a16:creationId xmlns:a16="http://schemas.microsoft.com/office/drawing/2014/main" id="{0BB9381F-E3AB-EC84-248E-99F612896493}"/>
              </a:ext>
            </a:extLst>
          </p:cNvPr>
          <p:cNvGraphicFramePr/>
          <p:nvPr>
            <p:extLst>
              <p:ext uri="{D42A27DB-BD31-4B8C-83A1-F6EECF244321}">
                <p14:modId xmlns:p14="http://schemas.microsoft.com/office/powerpoint/2010/main" val="4263525042"/>
              </p:ext>
            </p:extLst>
          </p:nvPr>
        </p:nvGraphicFramePr>
        <p:xfrm>
          <a:off x="7678622" y="2666776"/>
          <a:ext cx="4262922" cy="28898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61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09600" y="254358"/>
            <a:ext cx="10972800" cy="1143000"/>
          </a:xfrm>
        </p:spPr>
        <p:txBody>
          <a:bodyPr/>
          <a:lstStyle/>
          <a:p>
            <a:r>
              <a:rPr lang="fr-BE" sz="3500" b="1" dirty="0">
                <a:solidFill>
                  <a:srgbClr val="7DA4C1"/>
                </a:solidFill>
              </a:rPr>
              <a:t>Bescherming van de </a:t>
            </a:r>
            <a:r>
              <a:rPr lang="fr-BE" sz="3500" b="1" dirty="0" err="1">
                <a:solidFill>
                  <a:srgbClr val="7DA4C1"/>
                </a:solidFill>
              </a:rPr>
              <a:t>speler</a:t>
            </a:r>
            <a:endParaRPr lang="fr-BE" sz="3500" b="1" dirty="0">
              <a:solidFill>
                <a:srgbClr val="7DA4C1"/>
              </a:solidFill>
            </a:endParaRPr>
          </a:p>
        </p:txBody>
      </p:sp>
      <p:pic>
        <p:nvPicPr>
          <p:cNvPr id="6"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2"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7766"/>
            <a:ext cx="12192000" cy="410308"/>
          </a:xfrm>
          <a:prstGeom prst="rect">
            <a:avLst/>
          </a:prstGeom>
        </p:spPr>
      </p:pic>
      <p:sp>
        <p:nvSpPr>
          <p:cNvPr id="8" name="Espace réservé du contenu 8"/>
          <p:cNvSpPr>
            <a:spLocks noGrp="1"/>
          </p:cNvSpPr>
          <p:nvPr>
            <p:ph idx="1"/>
          </p:nvPr>
        </p:nvSpPr>
        <p:spPr>
          <a:xfrm>
            <a:off x="585018" y="1237305"/>
            <a:ext cx="4798745" cy="628817"/>
          </a:xfrm>
        </p:spPr>
        <p:txBody>
          <a:bodyPr/>
          <a:lstStyle/>
          <a:p>
            <a:r>
              <a:rPr lang="fr-BE" noProof="0">
                <a:solidFill>
                  <a:schemeClr val="bg1">
                    <a:lumMod val="50000"/>
                  </a:schemeClr>
                </a:solidFill>
              </a:rPr>
              <a:t>EPIS in </a:t>
            </a:r>
            <a:r>
              <a:rPr lang="fr-BE" noProof="0" err="1">
                <a:solidFill>
                  <a:schemeClr val="bg1">
                    <a:lumMod val="50000"/>
                  </a:schemeClr>
                </a:solidFill>
              </a:rPr>
              <a:t>enkele</a:t>
            </a:r>
            <a:r>
              <a:rPr lang="fr-BE" noProof="0">
                <a:solidFill>
                  <a:schemeClr val="bg1">
                    <a:lumMod val="50000"/>
                  </a:schemeClr>
                </a:solidFill>
              </a:rPr>
              <a:t> </a:t>
            </a:r>
            <a:r>
              <a:rPr lang="fr-BE" noProof="0" err="1">
                <a:solidFill>
                  <a:schemeClr val="bg1">
                    <a:lumMod val="50000"/>
                  </a:schemeClr>
                </a:solidFill>
              </a:rPr>
              <a:t>cijfers</a:t>
            </a:r>
            <a:endParaRPr lang="fr-BE" noProof="0">
              <a:solidFill>
                <a:schemeClr val="bg1">
                  <a:lumMod val="50000"/>
                </a:schemeClr>
              </a:solidFill>
            </a:endParaRPr>
          </a:p>
          <a:p>
            <a:pPr marL="0" indent="0">
              <a:buNone/>
            </a:pPr>
            <a:endParaRPr lang="fr-BE" noProof="0"/>
          </a:p>
          <a:p>
            <a:pPr marL="0" indent="0">
              <a:buNone/>
            </a:pPr>
            <a:endParaRPr lang="fr-BE" noProof="0"/>
          </a:p>
        </p:txBody>
      </p:sp>
      <p:graphicFrame>
        <p:nvGraphicFramePr>
          <p:cNvPr id="12" name="Grafiek 11">
            <a:extLst>
              <a:ext uri="{FF2B5EF4-FFF2-40B4-BE49-F238E27FC236}">
                <a16:creationId xmlns:a16="http://schemas.microsoft.com/office/drawing/2014/main" id="{2DBB5BA5-561C-47B5-ACC7-A8283822562A}"/>
              </a:ext>
            </a:extLst>
          </p:cNvPr>
          <p:cNvGraphicFramePr/>
          <p:nvPr>
            <p:extLst>
              <p:ext uri="{D42A27DB-BD31-4B8C-83A1-F6EECF244321}">
                <p14:modId xmlns:p14="http://schemas.microsoft.com/office/powerpoint/2010/main" val="1617632593"/>
              </p:ext>
            </p:extLst>
          </p:nvPr>
        </p:nvGraphicFramePr>
        <p:xfrm>
          <a:off x="191343" y="1888604"/>
          <a:ext cx="9370345" cy="446702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hteraccolade 12">
            <a:extLst>
              <a:ext uri="{FF2B5EF4-FFF2-40B4-BE49-F238E27FC236}">
                <a16:creationId xmlns:a16="http://schemas.microsoft.com/office/drawing/2014/main" id="{91331C05-B48B-4BF9-9115-14CF6A0ED63E}"/>
              </a:ext>
            </a:extLst>
          </p:cNvPr>
          <p:cNvSpPr/>
          <p:nvPr/>
        </p:nvSpPr>
        <p:spPr>
          <a:xfrm>
            <a:off x="7887541" y="2554981"/>
            <a:ext cx="231704" cy="800594"/>
          </a:xfrm>
          <a:prstGeom prst="rightBrace">
            <a:avLst>
              <a:gd name="adj1" fmla="val 49669"/>
              <a:gd name="adj2" fmla="val 50000"/>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2400" b="0" i="0" u="none" strike="noStrike" kern="1200" cap="none" spc="0" normalizeH="0" baseline="0" noProof="0">
              <a:ln>
                <a:noFill/>
              </a:ln>
              <a:solidFill>
                <a:prstClr val="black"/>
              </a:solidFill>
              <a:effectLst/>
              <a:uLnTx/>
              <a:uFillTx/>
              <a:latin typeface="Calibri"/>
              <a:ea typeface="+mn-ea"/>
              <a:cs typeface="+mn-cs"/>
            </a:endParaRPr>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866" y="2510150"/>
            <a:ext cx="3585756" cy="890256"/>
          </a:xfrm>
          <a:prstGeom prst="rect">
            <a:avLst/>
          </a:prstGeom>
        </p:spPr>
      </p:pic>
      <p:pic>
        <p:nvPicPr>
          <p:cNvPr id="9"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6" cstate="print"/>
          <a:srcRect/>
          <a:stretch>
            <a:fillRect/>
          </a:stretch>
        </p:blipFill>
        <p:spPr bwMode="auto">
          <a:xfrm>
            <a:off x="191343" y="260648"/>
            <a:ext cx="1726523" cy="864096"/>
          </a:xfrm>
          <a:prstGeom prst="rect">
            <a:avLst/>
          </a:prstGeom>
          <a:noFill/>
          <a:ln w="9525">
            <a:noFill/>
            <a:miter lim="800000"/>
            <a:headEnd/>
            <a:tailEnd/>
          </a:ln>
        </p:spPr>
      </p:pic>
    </p:spTree>
    <p:extLst>
      <p:ext uri="{BB962C8B-B14F-4D97-AF65-F5344CB8AC3E}">
        <p14:creationId xmlns:p14="http://schemas.microsoft.com/office/powerpoint/2010/main" val="39227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graphicEl>
                                              <a:chart seriesIdx="-4" categoryIdx="0" bldStep="category"/>
                                            </p:graphicEl>
                                          </p:spTgt>
                                        </p:tgtEl>
                                        <p:attrNameLst>
                                          <p:attrName>style.visibility</p:attrName>
                                        </p:attrNameLst>
                                      </p:cBhvr>
                                      <p:to>
                                        <p:strVal val="visible"/>
                                      </p:to>
                                    </p:set>
                                    <p:anim calcmode="lin" valueType="num">
                                      <p:cBhvr additive="base">
                                        <p:cTn id="17" dur="500" fill="hold"/>
                                        <p:tgtEl>
                                          <p:spTgt spid="12">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graphicEl>
                                              <a:chart seriesIdx="-4" categoryIdx="1" bldStep="category"/>
                                            </p:graphicEl>
                                          </p:spTgt>
                                        </p:tgtEl>
                                        <p:attrNameLst>
                                          <p:attrName>style.visibility</p:attrName>
                                        </p:attrNameLst>
                                      </p:cBhvr>
                                      <p:to>
                                        <p:strVal val="visible"/>
                                      </p:to>
                                    </p:set>
                                    <p:anim calcmode="lin" valueType="num">
                                      <p:cBhvr additive="base">
                                        <p:cTn id="23" dur="500" fill="hold"/>
                                        <p:tgtEl>
                                          <p:spTgt spid="12">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graphicEl>
                                              <a:chart seriesIdx="-4" categoryIdx="2" bldStep="category"/>
                                            </p:graphicEl>
                                          </p:spTgt>
                                        </p:tgtEl>
                                        <p:attrNameLst>
                                          <p:attrName>style.visibility</p:attrName>
                                        </p:attrNameLst>
                                      </p:cBhvr>
                                      <p:to>
                                        <p:strVal val="visible"/>
                                      </p:to>
                                    </p:set>
                                    <p:anim calcmode="lin" valueType="num">
                                      <p:cBhvr additive="base">
                                        <p:cTn id="29" dur="500" fill="hold"/>
                                        <p:tgtEl>
                                          <p:spTgt spid="12">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graphicEl>
                                              <a:chart seriesIdx="-4" categoryIdx="3" bldStep="category"/>
                                            </p:graphicEl>
                                          </p:spTgt>
                                        </p:tgtEl>
                                        <p:attrNameLst>
                                          <p:attrName>style.visibility</p:attrName>
                                        </p:attrNameLst>
                                      </p:cBhvr>
                                      <p:to>
                                        <p:strVal val="visible"/>
                                      </p:to>
                                    </p:set>
                                    <p:anim calcmode="lin" valueType="num">
                                      <p:cBhvr additive="base">
                                        <p:cTn id="35" dur="500" fill="hold"/>
                                        <p:tgtEl>
                                          <p:spTgt spid="12">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609600" y="116632"/>
            <a:ext cx="10972800" cy="1150040"/>
          </a:xfrm>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3600" b="1" dirty="0">
                <a:solidFill>
                  <a:srgbClr val="7298BF"/>
                </a:solidFill>
                <a:latin typeface="+mj-lt"/>
              </a:rPr>
              <a:t>Online speellimiet</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1271464" y="2005028"/>
            <a:ext cx="9649072" cy="646331"/>
          </a:xfrm>
          <a:prstGeom prst="rect">
            <a:avLst/>
          </a:prstGeom>
          <a:noFill/>
        </p:spPr>
        <p:txBody>
          <a:bodyPr wrap="square" rtlCol="0">
            <a:spAutoFit/>
          </a:bodyPr>
          <a:lstStyle/>
          <a:p>
            <a:pPr algn="ctr"/>
            <a:r>
              <a:rPr lang="nl-BE" sz="3600">
                <a:solidFill>
                  <a:schemeClr val="bg1">
                    <a:lumMod val="50000"/>
                  </a:schemeClr>
                </a:solidFill>
                <a:latin typeface="+mn-lt"/>
              </a:rPr>
              <a:t>€200 per week en per website</a:t>
            </a:r>
          </a:p>
        </p:txBody>
      </p:sp>
      <p:pic>
        <p:nvPicPr>
          <p:cNvPr id="4"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3354" y="2954196"/>
            <a:ext cx="4202118" cy="2206112"/>
          </a:xfrm>
          <a:prstGeom prst="rect">
            <a:avLst/>
          </a:prstGeom>
        </p:spPr>
      </p:pic>
      <p:sp>
        <p:nvSpPr>
          <p:cNvPr id="5" name="Tekstvak 4"/>
          <p:cNvSpPr txBox="1"/>
          <p:nvPr/>
        </p:nvSpPr>
        <p:spPr>
          <a:xfrm>
            <a:off x="1054604" y="3641753"/>
            <a:ext cx="6425407" cy="830997"/>
          </a:xfrm>
          <a:prstGeom prst="rect">
            <a:avLst/>
          </a:prstGeom>
          <a:noFill/>
        </p:spPr>
        <p:txBody>
          <a:bodyPr wrap="square" rtlCol="0">
            <a:spAutoFit/>
          </a:bodyPr>
          <a:lstStyle/>
          <a:p>
            <a:pPr algn="ctr"/>
            <a:r>
              <a:rPr lang="nl-BE" sz="2400">
                <a:solidFill>
                  <a:schemeClr val="bg1">
                    <a:lumMod val="50000"/>
                  </a:schemeClr>
                </a:solidFill>
              </a:rPr>
              <a:t>Verhoging is mogelijk </a:t>
            </a:r>
          </a:p>
          <a:p>
            <a:pPr algn="ctr"/>
            <a:r>
              <a:rPr lang="nl-BE" sz="2400">
                <a:solidFill>
                  <a:schemeClr val="bg1">
                    <a:lumMod val="50000"/>
                  </a:schemeClr>
                </a:solidFill>
              </a:rPr>
              <a:t>indien niet gekend als wanbetaler </a:t>
            </a:r>
          </a:p>
        </p:txBody>
      </p:sp>
      <p:cxnSp>
        <p:nvCxnSpPr>
          <p:cNvPr id="15" name="Rechte verbindingslijn met pijl 14"/>
          <p:cNvCxnSpPr/>
          <p:nvPr/>
        </p:nvCxnSpPr>
        <p:spPr>
          <a:xfrm>
            <a:off x="3719736" y="4653136"/>
            <a:ext cx="1512168" cy="64807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5509048" y="5160308"/>
            <a:ext cx="4115344" cy="400110"/>
          </a:xfrm>
          <a:prstGeom prst="rect">
            <a:avLst/>
          </a:prstGeom>
          <a:noFill/>
        </p:spPr>
        <p:txBody>
          <a:bodyPr wrap="square" rtlCol="0">
            <a:spAutoFit/>
          </a:bodyPr>
          <a:lstStyle/>
          <a:p>
            <a:r>
              <a:rPr lang="nl-BE" sz="2000">
                <a:solidFill>
                  <a:schemeClr val="bg1">
                    <a:lumMod val="50000"/>
                  </a:schemeClr>
                </a:solidFill>
              </a:rPr>
              <a:t>Check door de KSC</a:t>
            </a:r>
          </a:p>
        </p:txBody>
      </p:sp>
    </p:spTree>
    <p:extLst>
      <p:ext uri="{BB962C8B-B14F-4D97-AF65-F5344CB8AC3E}">
        <p14:creationId xmlns:p14="http://schemas.microsoft.com/office/powerpoint/2010/main" val="3981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FEBFD8FD-1311-4E53-AD99-A009D6F8F404}"/>
              </a:ext>
            </a:extLst>
          </p:cNvPr>
          <p:cNvSpPr>
            <a:spLocks noGrp="1"/>
          </p:cNvSpPr>
          <p:nvPr>
            <p:ph type="title"/>
          </p:nvPr>
        </p:nvSpPr>
        <p:spPr>
          <a:xfrm>
            <a:off x="609600" y="116632"/>
            <a:ext cx="10972800" cy="1143000"/>
          </a:xfrm>
          <a:noFill/>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4000" b="1" dirty="0">
                <a:solidFill>
                  <a:srgbClr val="7298BF"/>
                </a:solidFill>
                <a:latin typeface="+mj-lt"/>
              </a:rPr>
              <a:t>Regelgevend Kader</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2">
            <a:extLst>
              <a:ext uri="{FF2B5EF4-FFF2-40B4-BE49-F238E27FC236}">
                <a16:creationId xmlns:a16="http://schemas.microsoft.com/office/drawing/2014/main" id="{5C794FFE-1602-41EB-806E-D2E04F3F0DC0}"/>
              </a:ext>
            </a:extLst>
          </p:cNvPr>
          <p:cNvSpPr>
            <a:spLocks noGrp="1"/>
          </p:cNvSpPr>
          <p:nvPr>
            <p:ph idx="1"/>
          </p:nvPr>
        </p:nvSpPr>
        <p:spPr>
          <a:xfrm>
            <a:off x="2814118" y="1124744"/>
            <a:ext cx="10010782" cy="4713434"/>
          </a:xfrm>
        </p:spPr>
        <p:txBody>
          <a:bodyPr anchor="ctr"/>
          <a:lstStyle/>
          <a:p>
            <a:pPr marL="0" indent="0" eaLnBrk="1" hangingPunct="1">
              <a:buNone/>
            </a:pPr>
            <a:r>
              <a:rPr lang="nl-BE" dirty="0">
                <a:solidFill>
                  <a:schemeClr val="tx2">
                    <a:lumMod val="60000"/>
                    <a:lumOff val="40000"/>
                  </a:schemeClr>
                </a:solidFill>
                <a:latin typeface="+mj-lt"/>
              </a:rPr>
              <a:t>In principe </a:t>
            </a:r>
            <a:r>
              <a:rPr lang="nl-BE" b="1" dirty="0">
                <a:solidFill>
                  <a:srgbClr val="843434"/>
                </a:solidFill>
                <a:latin typeface="+mj-lt"/>
              </a:rPr>
              <a:t>verboden</a:t>
            </a:r>
            <a:r>
              <a:rPr lang="nl-BE" dirty="0">
                <a:latin typeface="+mj-lt"/>
              </a:rPr>
              <a:t>, </a:t>
            </a:r>
            <a:br>
              <a:rPr lang="nl-BE" dirty="0">
                <a:latin typeface="+mj-lt"/>
              </a:rPr>
            </a:br>
            <a:r>
              <a:rPr lang="nl-BE" sz="2800" dirty="0">
                <a:solidFill>
                  <a:schemeClr val="tx2">
                    <a:lumMod val="60000"/>
                    <a:lumOff val="40000"/>
                  </a:schemeClr>
                </a:solidFill>
                <a:latin typeface="+mj-lt"/>
              </a:rPr>
              <a:t>tenzij</a:t>
            </a:r>
            <a:r>
              <a:rPr lang="nl-BE" sz="2800" dirty="0">
                <a:latin typeface="+mj-lt"/>
              </a:rPr>
              <a:t> </a:t>
            </a:r>
            <a:r>
              <a:rPr lang="nl-BE" sz="2800" b="1" dirty="0">
                <a:solidFill>
                  <a:srgbClr val="34845A"/>
                </a:solidFill>
                <a:latin typeface="+mj-lt"/>
              </a:rPr>
              <a:t>bij wet toegelaten </a:t>
            </a:r>
            <a:r>
              <a:rPr lang="nl-BE" sz="2800" dirty="0">
                <a:solidFill>
                  <a:srgbClr val="34845A"/>
                </a:solidFill>
                <a:latin typeface="+mj-lt"/>
              </a:rPr>
              <a:t>(vergunning / speciale regeling)</a:t>
            </a:r>
          </a:p>
          <a:p>
            <a:pPr eaLnBrk="1" hangingPunct="1"/>
            <a:endParaRPr lang="nl-BE" dirty="0">
              <a:solidFill>
                <a:srgbClr val="34845A"/>
              </a:solidFill>
              <a:latin typeface="+mj-lt"/>
            </a:endParaRPr>
          </a:p>
          <a:p>
            <a:pPr eaLnBrk="1" hangingPunct="1"/>
            <a:endParaRPr lang="nl-BE" dirty="0">
              <a:solidFill>
                <a:srgbClr val="34845A"/>
              </a:solidFill>
              <a:latin typeface="+mj-lt"/>
            </a:endParaRPr>
          </a:p>
          <a:p>
            <a:pPr marL="0" indent="0" eaLnBrk="1" hangingPunct="1">
              <a:buNone/>
            </a:pPr>
            <a:r>
              <a:rPr lang="nl-BE" b="1" dirty="0">
                <a:solidFill>
                  <a:srgbClr val="843434"/>
                </a:solidFill>
                <a:latin typeface="+mj-lt"/>
              </a:rPr>
              <a:t>Strafsancties</a:t>
            </a:r>
            <a:r>
              <a:rPr lang="nl-BE" dirty="0">
                <a:latin typeface="+mj-lt"/>
              </a:rPr>
              <a:t> </a:t>
            </a:r>
            <a:r>
              <a:rPr lang="nl-BE" dirty="0">
                <a:solidFill>
                  <a:schemeClr val="tx2">
                    <a:lumMod val="60000"/>
                    <a:lumOff val="40000"/>
                  </a:schemeClr>
                </a:solidFill>
                <a:latin typeface="+mj-lt"/>
              </a:rPr>
              <a:t>bij illegale exploitatie</a:t>
            </a:r>
            <a:endParaRPr lang="nl-BE" sz="3600" dirty="0">
              <a:solidFill>
                <a:schemeClr val="tx2">
                  <a:lumMod val="60000"/>
                  <a:lumOff val="40000"/>
                </a:schemeClr>
              </a:solidFill>
              <a:latin typeface="+mj-lt"/>
            </a:endParaRPr>
          </a:p>
        </p:txBody>
      </p:sp>
      <p:pic>
        <p:nvPicPr>
          <p:cNvPr id="3" name="Graphic 2" descr="Stoppen met effen opvulling">
            <a:extLst>
              <a:ext uri="{FF2B5EF4-FFF2-40B4-BE49-F238E27FC236}">
                <a16:creationId xmlns:a16="http://schemas.microsoft.com/office/drawing/2014/main" id="{D3E064E8-681D-D439-852E-44A02C9173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669521" y="2188751"/>
            <a:ext cx="888088" cy="888088"/>
          </a:xfrm>
          <a:prstGeom prst="rect">
            <a:avLst/>
          </a:prstGeom>
        </p:spPr>
      </p:pic>
      <p:pic>
        <p:nvPicPr>
          <p:cNvPr id="4" name="Graphic 3" descr="Hamer met effen opvulling">
            <a:extLst>
              <a:ext uri="{FF2B5EF4-FFF2-40B4-BE49-F238E27FC236}">
                <a16:creationId xmlns:a16="http://schemas.microsoft.com/office/drawing/2014/main" id="{5519B1E8-34E8-9F5D-93FB-8C40760D5A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759886" y="4063650"/>
            <a:ext cx="888088" cy="888088"/>
          </a:xfrm>
          <a:prstGeom prst="rect">
            <a:avLst/>
          </a:prstGeom>
        </p:spPr>
      </p:pic>
    </p:spTree>
    <p:extLst>
      <p:ext uri="{BB962C8B-B14F-4D97-AF65-F5344CB8AC3E}">
        <p14:creationId xmlns:p14="http://schemas.microsoft.com/office/powerpoint/2010/main" val="7445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9">
            <a:extLst>
              <a:ext uri="{FF2B5EF4-FFF2-40B4-BE49-F238E27FC236}">
                <a16:creationId xmlns:a16="http://schemas.microsoft.com/office/drawing/2014/main" id="{7E2D1587-D9AE-4657-B9D1-E18D968CC9F3}"/>
              </a:ext>
            </a:extLst>
          </p:cNvPr>
          <p:cNvPicPr>
            <a:picLocks noChangeAspect="1"/>
          </p:cNvPicPr>
          <p:nvPr/>
        </p:nvPicPr>
        <p:blipFill rotWithShape="1">
          <a:blip r:embed="rId4"/>
          <a:srcRect l="2951"/>
          <a:stretch/>
        </p:blipFill>
        <p:spPr>
          <a:xfrm>
            <a:off x="66677" y="-12798"/>
            <a:ext cx="11653091" cy="6754166"/>
          </a:xfrm>
          <a:prstGeom prst="rect">
            <a:avLst/>
          </a:prstGeom>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fbeelding 15"/>
          <p:cNvPicPr>
            <a:picLocks noChangeAspect="1"/>
          </p:cNvPicPr>
          <p:nvPr/>
        </p:nvPicPr>
        <p:blipFill>
          <a:blip r:embed="rId5" cstate="print">
            <a:extLst>
              <a:ext uri="{BEBA8EAE-BF5A-486C-A8C5-ECC9F3942E4B}">
                <a14:imgProps xmlns:a14="http://schemas.microsoft.com/office/drawing/2010/main">
                  <a14:imgLayer r:embed="rId6">
                    <a14:imgEffect>
                      <a14:backgroundRemoval t="0" b="99170" l="0" r="98565">
                        <a14:foregroundMark x1="56938" y1="90041" x2="55502" y2="86307"/>
                        <a14:foregroundMark x1="60287" y1="85892" x2="47847" y2="86307"/>
                        <a14:foregroundMark x1="38278" y1="88382" x2="38278" y2="85892"/>
                        <a14:foregroundMark x1="39713" y1="87967" x2="43062" y2="84232"/>
                      </a14:backgroundRemoval>
                    </a14:imgEffect>
                  </a14:imgLayer>
                </a14:imgProps>
              </a:ext>
              <a:ext uri="{28A0092B-C50C-407E-A947-70E740481C1C}">
                <a14:useLocalDpi xmlns:a14="http://schemas.microsoft.com/office/drawing/2010/main" val="0"/>
              </a:ext>
            </a:extLst>
          </a:blip>
          <a:stretch>
            <a:fillRect/>
          </a:stretch>
        </p:blipFill>
        <p:spPr>
          <a:xfrm>
            <a:off x="4524182" y="1992900"/>
            <a:ext cx="2097707" cy="2418887"/>
          </a:xfrm>
          <a:prstGeom prst="rect">
            <a:avLst/>
          </a:prstGeom>
        </p:spPr>
      </p:pic>
      <p:sp>
        <p:nvSpPr>
          <p:cNvPr id="17" name="Titel 1"/>
          <p:cNvSpPr>
            <a:spLocks noGrp="1"/>
          </p:cNvSpPr>
          <p:nvPr>
            <p:ph type="title"/>
          </p:nvPr>
        </p:nvSpPr>
        <p:spPr>
          <a:xfrm>
            <a:off x="590939" y="142931"/>
            <a:ext cx="10972800" cy="1143000"/>
          </a:xfrm>
        </p:spPr>
        <p:txBody>
          <a:bodyPr/>
          <a:lstStyle/>
          <a:p>
            <a:pPr eaLnBrk="1" hangingPunct="1"/>
            <a:r>
              <a:rPr lang="fr-FR" b="1" dirty="0" err="1">
                <a:solidFill>
                  <a:srgbClr val="7DA4C1"/>
                </a:solidFill>
              </a:rPr>
              <a:t>Preventiecampagnes</a:t>
            </a:r>
            <a:endParaRPr lang="fr-FR" b="1" dirty="0">
              <a:solidFill>
                <a:srgbClr val="7DA4C1"/>
              </a:solidFill>
            </a:endParaRPr>
          </a:p>
        </p:txBody>
      </p:sp>
      <p:sp>
        <p:nvSpPr>
          <p:cNvPr id="19" name="Rechthoek 18"/>
          <p:cNvSpPr/>
          <p:nvPr/>
        </p:nvSpPr>
        <p:spPr>
          <a:xfrm>
            <a:off x="4387365" y="1408583"/>
            <a:ext cx="2243365" cy="461665"/>
          </a:xfrm>
          <a:prstGeom prst="rect">
            <a:avLst/>
          </a:prstGeom>
        </p:spPr>
        <p:txBody>
          <a:bodyPr wrap="square">
            <a:spAutoFit/>
          </a:bodyPr>
          <a:lstStyle/>
          <a:p>
            <a:pPr algn="ctr" fontAlgn="base">
              <a:spcBef>
                <a:spcPct val="0"/>
              </a:spcBef>
              <a:spcAft>
                <a:spcPct val="0"/>
              </a:spcAft>
            </a:pPr>
            <a:r>
              <a:rPr lang="nl-NL" sz="2400" i="1" dirty="0">
                <a:solidFill>
                  <a:prstClr val="black">
                    <a:lumMod val="50000"/>
                    <a:lumOff val="50000"/>
                  </a:prstClr>
                </a:solidFill>
                <a:latin typeface="Myriad Pro Cond"/>
                <a:cs typeface="Arial" pitchFamily="34" charset="0"/>
              </a:rPr>
              <a:t>FC Losers</a:t>
            </a:r>
          </a:p>
        </p:txBody>
      </p:sp>
      <p:sp>
        <p:nvSpPr>
          <p:cNvPr id="3" name="Tekstvak 2"/>
          <p:cNvSpPr txBox="1"/>
          <p:nvPr/>
        </p:nvSpPr>
        <p:spPr>
          <a:xfrm>
            <a:off x="8899303" y="885592"/>
            <a:ext cx="3200400" cy="461665"/>
          </a:xfrm>
          <a:prstGeom prst="rect">
            <a:avLst/>
          </a:prstGeom>
          <a:noFill/>
        </p:spPr>
        <p:txBody>
          <a:bodyPr wrap="square" rtlCol="0">
            <a:spAutoFit/>
          </a:bodyPr>
          <a:lstStyle/>
          <a:p>
            <a:r>
              <a:rPr lang="nl-BE" sz="2400" i="1" dirty="0">
                <a:solidFill>
                  <a:schemeClr val="bg1">
                    <a:lumMod val="50000"/>
                  </a:schemeClr>
                </a:solidFill>
                <a:latin typeface="Myriad Pro Cond"/>
              </a:rPr>
              <a:t>The </a:t>
            </a:r>
            <a:r>
              <a:rPr lang="nl-BE" sz="2400" i="1" dirty="0" err="1">
                <a:solidFill>
                  <a:schemeClr val="bg1">
                    <a:lumMod val="50000"/>
                  </a:schemeClr>
                </a:solidFill>
                <a:latin typeface="Myriad Pro Cond"/>
              </a:rPr>
              <a:t>illusion</a:t>
            </a:r>
            <a:r>
              <a:rPr lang="nl-BE" sz="2400" i="1" dirty="0">
                <a:solidFill>
                  <a:schemeClr val="bg1">
                    <a:lumMod val="50000"/>
                  </a:schemeClr>
                </a:solidFill>
                <a:latin typeface="Myriad Pro Cond"/>
              </a:rPr>
              <a:t> of control</a:t>
            </a:r>
          </a:p>
        </p:txBody>
      </p:sp>
      <p:pic>
        <p:nvPicPr>
          <p:cNvPr id="14" name="Afbeelding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2476" y="3956914"/>
            <a:ext cx="2578122" cy="2230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Afbeelding 4" descr="Afbeelding met kleding, person, persoon, schermopname&#10;&#10;Automatisch gegenereerde beschrijving">
            <a:extLst>
              <a:ext uri="{FF2B5EF4-FFF2-40B4-BE49-F238E27FC236}">
                <a16:creationId xmlns:a16="http://schemas.microsoft.com/office/drawing/2014/main" id="{E216ADEC-DF31-C9E8-D4EB-C6D90B55B8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4771" y="1403301"/>
            <a:ext cx="3965440" cy="2230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7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Marjolein\Huisstijl Kansspelcommissie\Protocolmapjes\logo.JPG">
            <a:extLst>
              <a:ext uri="{FF2B5EF4-FFF2-40B4-BE49-F238E27FC236}">
                <a16:creationId xmlns:a16="http://schemas.microsoft.com/office/drawing/2014/main" id="{280D436C-EC50-44BD-82FF-33980D3DAE76}"/>
              </a:ext>
            </a:extLst>
          </p:cNvPr>
          <p:cNvPicPr>
            <a:picLocks noChangeAspect="1" noChangeArrowheads="1"/>
          </p:cNvPicPr>
          <p:nvPr/>
        </p:nvPicPr>
        <p:blipFill>
          <a:blip r:embed="rId2"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61ED3942-961F-42B4-B517-4DE277FB0461}"/>
              </a:ext>
            </a:extLst>
          </p:cNvPr>
          <p:cNvPicPr>
            <a:picLocks noChangeAspect="1" noChangeArrowheads="1"/>
          </p:cNvPicPr>
          <p:nvPr/>
        </p:nvPicPr>
        <p:blipFill>
          <a:blip r:embed="rId3"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E22ADCD2-8CBA-47DD-A67D-2A5469D014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E88BA5BD-6D55-4264-8876-7ED7276B07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F813188E-BE0F-48F3-AB81-93DCB46C7C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EA50B2DC-2EBF-42ED-8561-463FDC160B1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inhoud 1"/>
          <p:cNvSpPr>
            <a:spLocks noGrp="1"/>
          </p:cNvSpPr>
          <p:nvPr>
            <p:ph idx="1"/>
          </p:nvPr>
        </p:nvSpPr>
        <p:spPr>
          <a:xfrm>
            <a:off x="1631504" y="476251"/>
            <a:ext cx="8928992" cy="5649916"/>
          </a:xfrm>
        </p:spPr>
        <p:txBody>
          <a:bodyPr/>
          <a:lstStyle/>
          <a:p>
            <a:pPr marL="0" indent="0" algn="ctr">
              <a:buNone/>
            </a:pPr>
            <a:r>
              <a:rPr lang="nl-BE" b="1" dirty="0">
                <a:solidFill>
                  <a:srgbClr val="6891B2"/>
                </a:solidFill>
                <a:latin typeface="+mj-lt"/>
              </a:rPr>
              <a:t>Contact</a:t>
            </a:r>
          </a:p>
          <a:p>
            <a:pPr marL="0" indent="0">
              <a:buNone/>
            </a:pPr>
            <a:endParaRPr lang="nl-BE" dirty="0">
              <a:solidFill>
                <a:srgbClr val="410082"/>
              </a:solidFill>
              <a:hlinkClick r:id="rId5">
                <a:extLst>
                  <a:ext uri="{A12FA001-AC4F-418D-AE19-62706E023703}">
                    <ahyp:hlinkClr xmlns:ahyp="http://schemas.microsoft.com/office/drawing/2018/hyperlinkcolor" val="tx"/>
                  </a:ext>
                </a:extLst>
              </a:hlinkClick>
            </a:endParaRPr>
          </a:p>
          <a:p>
            <a:pPr marL="0" indent="0">
              <a:buNone/>
            </a:pPr>
            <a:r>
              <a:rPr lang="nl-BE" dirty="0">
                <a:solidFill>
                  <a:srgbClr val="5D8DB1"/>
                </a:solidFill>
                <a:hlinkClick r:id="rId5">
                  <a:extLst>
                    <a:ext uri="{A12FA001-AC4F-418D-AE19-62706E023703}">
                      <ahyp:hlinkClr xmlns:ahyp="http://schemas.microsoft.com/office/drawing/2018/hyperlinkcolor" val="tx"/>
                    </a:ext>
                  </a:extLst>
                </a:hlinkClick>
              </a:rPr>
              <a:t>s</a:t>
            </a:r>
            <a:r>
              <a:rPr lang="nl-BE" dirty="0">
                <a:solidFill>
                  <a:srgbClr val="5D8DB1"/>
                </a:solidFill>
                <a:hlinkClick r:id="rId6">
                  <a:extLst>
                    <a:ext uri="{A12FA001-AC4F-418D-AE19-62706E023703}">
                      <ahyp:hlinkClr xmlns:ahyp="http://schemas.microsoft.com/office/drawing/2018/hyperlinkcolor" val="tx"/>
                    </a:ext>
                  </a:extLst>
                </a:hlinkClick>
              </a:rPr>
              <a:t>tefaan.savenberg@gamingcommission.be</a:t>
            </a:r>
            <a:endParaRPr lang="nl-BE" dirty="0"/>
          </a:p>
          <a:p>
            <a:pPr marL="0" indent="0" algn="ctr">
              <a:buNone/>
            </a:pPr>
            <a:endParaRPr lang="nl-BE" sz="1000" b="1" dirty="0"/>
          </a:p>
          <a:p>
            <a:endParaRPr lang="nl-BE" dirty="0"/>
          </a:p>
          <a:p>
            <a:pPr marL="0" indent="0">
              <a:buNone/>
            </a:pPr>
            <a:r>
              <a:rPr lang="nl-BE" dirty="0">
                <a:solidFill>
                  <a:srgbClr val="5D8DB1"/>
                </a:solidFill>
                <a:hlinkClick r:id="rId7">
                  <a:extLst>
                    <a:ext uri="{A12FA001-AC4F-418D-AE19-62706E023703}">
                      <ahyp:hlinkClr xmlns:ahyp="http://schemas.microsoft.com/office/drawing/2018/hyperlinkcolor" val="tx"/>
                    </a:ext>
                  </a:extLst>
                </a:hlinkClick>
              </a:rPr>
              <a:t>www.gamingcommission.be</a:t>
            </a:r>
            <a:r>
              <a:rPr lang="nl-BE" dirty="0">
                <a:solidFill>
                  <a:srgbClr val="5D8DB1"/>
                </a:solidFill>
              </a:rPr>
              <a:t>  </a:t>
            </a:r>
          </a:p>
          <a:p>
            <a:pPr marL="0" indent="0">
              <a:buNone/>
            </a:pPr>
            <a:endParaRPr lang="nl-BE" dirty="0"/>
          </a:p>
          <a:p>
            <a:endParaRPr lang="nl-BE" dirty="0"/>
          </a:p>
          <a:p>
            <a:endParaRPr lang="en-US" dirty="0"/>
          </a:p>
        </p:txBody>
      </p:sp>
      <p:pic>
        <p:nvPicPr>
          <p:cNvPr id="1031" name="Picture 7" descr="cid:facebook2_f5f7eb51-bff6-42c2-9332-c7ed16efd428.png">
            <a:hlinkClick r:id="rId8"/>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116460" y="4581129"/>
            <a:ext cx="1073188" cy="958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d:twitter2_30d92597-d8e5-4aea-8d65-699e8ff69ff7.png">
            <a:hlinkClick r:id="rId11"/>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8457863" y="4581128"/>
            <a:ext cx="1034860" cy="9582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id:LinkedIn2_ee57169d-b5e6-4625-8156-e4c5e1d7fa81.png">
            <a:hlinkClick r:id="rId14"/>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9746308" y="4581128"/>
            <a:ext cx="958204" cy="958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9"/>
          <p:cNvSpPr>
            <a:spLocks noChangeArrowheads="1"/>
          </p:cNvSpPr>
          <p:nvPr/>
        </p:nvSpPr>
        <p:spPr bwMode="auto">
          <a:xfrm>
            <a:off x="0"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47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Graphic 12" descr="Envelop met effen opvulling">
            <a:extLst>
              <a:ext uri="{FF2B5EF4-FFF2-40B4-BE49-F238E27FC236}">
                <a16:creationId xmlns:a16="http://schemas.microsoft.com/office/drawing/2014/main" id="{62B95C59-9C80-4679-9A06-59D5BA61C4D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5346" y="1707656"/>
            <a:ext cx="492898" cy="492898"/>
          </a:xfrm>
          <a:prstGeom prst="rect">
            <a:avLst/>
          </a:prstGeom>
        </p:spPr>
      </p:pic>
      <p:pic>
        <p:nvPicPr>
          <p:cNvPr id="18" name="Graphic 17" descr="Internet met effen opvulling">
            <a:extLst>
              <a:ext uri="{FF2B5EF4-FFF2-40B4-BE49-F238E27FC236}">
                <a16:creationId xmlns:a16="http://schemas.microsoft.com/office/drawing/2014/main" id="{1A290A29-A22C-4EAC-83C3-3E5E4FF861D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774959" y="3037407"/>
            <a:ext cx="693672" cy="693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FEBFD8FD-1311-4E53-AD99-A009D6F8F404}"/>
              </a:ext>
            </a:extLst>
          </p:cNvPr>
          <p:cNvSpPr>
            <a:spLocks noGrp="1"/>
          </p:cNvSpPr>
          <p:nvPr>
            <p:ph type="title"/>
          </p:nvPr>
        </p:nvSpPr>
        <p:spPr>
          <a:xfrm>
            <a:off x="609600" y="116632"/>
            <a:ext cx="10972800" cy="1143000"/>
          </a:xfrm>
          <a:noFill/>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4000" b="1" dirty="0">
                <a:solidFill>
                  <a:srgbClr val="7298BF"/>
                </a:solidFill>
                <a:latin typeface="+mj-lt"/>
              </a:rPr>
              <a:t>Regelgevend Kader</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2">
            <a:extLst>
              <a:ext uri="{FF2B5EF4-FFF2-40B4-BE49-F238E27FC236}">
                <a16:creationId xmlns:a16="http://schemas.microsoft.com/office/drawing/2014/main" id="{5C794FFE-1602-41EB-806E-D2E04F3F0DC0}"/>
              </a:ext>
            </a:extLst>
          </p:cNvPr>
          <p:cNvSpPr>
            <a:spLocks noGrp="1"/>
          </p:cNvSpPr>
          <p:nvPr>
            <p:ph idx="1"/>
          </p:nvPr>
        </p:nvSpPr>
        <p:spPr>
          <a:xfrm>
            <a:off x="1917866" y="1403648"/>
            <a:ext cx="10010782" cy="4713434"/>
          </a:xfrm>
        </p:spPr>
        <p:txBody>
          <a:bodyPr anchor="ctr"/>
          <a:lstStyle/>
          <a:p>
            <a:pPr marL="0" indent="0" eaLnBrk="1" hangingPunct="1">
              <a:buNone/>
            </a:pPr>
            <a:r>
              <a:rPr lang="nl-BE" sz="2400" dirty="0">
                <a:solidFill>
                  <a:schemeClr val="tx2">
                    <a:lumMod val="60000"/>
                    <a:lumOff val="40000"/>
                  </a:schemeClr>
                </a:solidFill>
                <a:latin typeface="+mj-lt"/>
              </a:rPr>
              <a:t>Wet van 7 mei 1999 op de kansspelen, de weddenschappen, de kansspelinrichtingen en de bescherming van de spelers</a:t>
            </a:r>
          </a:p>
          <a:p>
            <a:pPr marL="0" indent="0" eaLnBrk="1" hangingPunct="1">
              <a:buNone/>
            </a:pPr>
            <a:endParaRPr lang="nl-BE" sz="2400" dirty="0">
              <a:solidFill>
                <a:schemeClr val="tx2">
                  <a:lumMod val="60000"/>
                  <a:lumOff val="40000"/>
                </a:schemeClr>
              </a:solidFill>
              <a:latin typeface="+mj-lt"/>
            </a:endParaRPr>
          </a:p>
          <a:p>
            <a:pPr marL="0" indent="0" eaLnBrk="1" hangingPunct="1">
              <a:buNone/>
            </a:pPr>
            <a:r>
              <a:rPr lang="nl-BE" sz="2400" dirty="0">
                <a:solidFill>
                  <a:schemeClr val="tx2">
                    <a:lumMod val="60000"/>
                    <a:lumOff val="40000"/>
                  </a:schemeClr>
                </a:solidFill>
                <a:latin typeface="+mj-lt"/>
              </a:rPr>
              <a:t>Zoals gewijzigd bij de wetten van 10 januari 2010 en 7 mei 2019</a:t>
            </a:r>
          </a:p>
          <a:p>
            <a:pPr marL="0" indent="0" eaLnBrk="1" hangingPunct="1">
              <a:buNone/>
            </a:pPr>
            <a:endParaRPr lang="nl-BE" sz="2400" dirty="0">
              <a:solidFill>
                <a:schemeClr val="tx2">
                  <a:lumMod val="60000"/>
                  <a:lumOff val="40000"/>
                </a:schemeClr>
              </a:solidFill>
              <a:latin typeface="+mj-lt"/>
            </a:endParaRPr>
          </a:p>
          <a:p>
            <a:pPr marL="0" indent="0" eaLnBrk="1" hangingPunct="1">
              <a:buNone/>
            </a:pPr>
            <a:r>
              <a:rPr lang="nl-BE" sz="2400" dirty="0">
                <a:solidFill>
                  <a:schemeClr val="tx2">
                    <a:lumMod val="60000"/>
                    <a:lumOff val="40000"/>
                  </a:schemeClr>
                </a:solidFill>
                <a:latin typeface="+mj-lt"/>
              </a:rPr>
              <a:t>De koninklijke uitvoeringsbesluiten</a:t>
            </a:r>
          </a:p>
          <a:p>
            <a:pPr marL="0" indent="0" eaLnBrk="1" hangingPunct="1">
              <a:buNone/>
            </a:pPr>
            <a:endParaRPr lang="nl-BE" sz="2400" dirty="0">
              <a:solidFill>
                <a:schemeClr val="tx2">
                  <a:lumMod val="60000"/>
                  <a:lumOff val="40000"/>
                </a:schemeClr>
              </a:solidFill>
              <a:latin typeface="+mj-lt"/>
            </a:endParaRPr>
          </a:p>
          <a:p>
            <a:pPr marL="0" indent="0" eaLnBrk="1" hangingPunct="1">
              <a:buNone/>
            </a:pPr>
            <a:r>
              <a:rPr lang="nl-BE" sz="2400" dirty="0">
                <a:solidFill>
                  <a:schemeClr val="tx2">
                    <a:lumMod val="60000"/>
                    <a:lumOff val="40000"/>
                  </a:schemeClr>
                </a:solidFill>
                <a:latin typeface="+mj-lt"/>
              </a:rPr>
              <a:t>Kanalisatie voor een betere bescherming van de speler</a:t>
            </a:r>
          </a:p>
          <a:p>
            <a:pPr marL="0" indent="0" eaLnBrk="1" hangingPunct="1">
              <a:buNone/>
            </a:pPr>
            <a:endParaRPr lang="nl-BE" sz="2400" dirty="0">
              <a:latin typeface="+mj-lt"/>
            </a:endParaRPr>
          </a:p>
        </p:txBody>
      </p:sp>
    </p:spTree>
    <p:extLst>
      <p:ext uri="{BB962C8B-B14F-4D97-AF65-F5344CB8AC3E}">
        <p14:creationId xmlns:p14="http://schemas.microsoft.com/office/powerpoint/2010/main" val="382181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 calcmode="lin" valueType="num">
                                      <p:cBhvr additive="base">
                                        <p:cTn id="1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 calcmode="lin" valueType="num">
                                      <p:cBhvr additive="base">
                                        <p:cTn id="2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3" y="1220936"/>
            <a:ext cx="7996825" cy="5066313"/>
          </a:xfrm>
          <a:prstGeom prst="rect">
            <a:avLst/>
          </a:prstGeom>
        </p:spPr>
      </p:pic>
      <p:sp>
        <p:nvSpPr>
          <p:cNvPr id="6146" name="Titel 1"/>
          <p:cNvSpPr>
            <a:spLocks noGrp="1"/>
          </p:cNvSpPr>
          <p:nvPr>
            <p:ph type="title"/>
          </p:nvPr>
        </p:nvSpPr>
        <p:spPr>
          <a:xfrm>
            <a:off x="609600" y="172376"/>
            <a:ext cx="10972800" cy="1124744"/>
          </a:xfrm>
          <a:noFill/>
          <a:ln>
            <a:noFill/>
          </a:ln>
        </p:spPr>
        <p:style>
          <a:lnRef idx="2">
            <a:schemeClr val="accent4"/>
          </a:lnRef>
          <a:fillRef idx="1">
            <a:schemeClr val="lt1"/>
          </a:fillRef>
          <a:effectRef idx="0">
            <a:schemeClr val="accent4"/>
          </a:effectRef>
          <a:fontRef idx="minor">
            <a:schemeClr val="dk1"/>
          </a:fontRef>
        </p:style>
        <p:txBody>
          <a:bodyPr/>
          <a:lstStyle/>
          <a:p>
            <a:pPr eaLnBrk="1" hangingPunct="1"/>
            <a:r>
              <a:rPr lang="nl-NL" sz="3600" b="1" dirty="0">
                <a:solidFill>
                  <a:srgbClr val="7298BF"/>
                </a:solidFill>
                <a:latin typeface="+mj-lt"/>
              </a:rPr>
              <a:t>Onafhankelijk opgericht </a:t>
            </a:r>
            <a:br>
              <a:rPr lang="nl-NL" sz="3600" b="1" dirty="0">
                <a:solidFill>
                  <a:srgbClr val="7298BF"/>
                </a:solidFill>
                <a:latin typeface="+mj-lt"/>
              </a:rPr>
            </a:br>
            <a:r>
              <a:rPr lang="nl-NL" sz="3600" b="1" dirty="0">
                <a:solidFill>
                  <a:srgbClr val="7298BF"/>
                </a:solidFill>
                <a:latin typeface="+mj-lt"/>
              </a:rPr>
              <a:t>binnen FOD Justitie</a:t>
            </a: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5"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6"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al 2"/>
          <p:cNvSpPr/>
          <p:nvPr/>
        </p:nvSpPr>
        <p:spPr>
          <a:xfrm>
            <a:off x="6096000" y="2384598"/>
            <a:ext cx="1440160" cy="4683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entral | Befimmo">
            <a:extLst>
              <a:ext uri="{FF2B5EF4-FFF2-40B4-BE49-F238E27FC236}">
                <a16:creationId xmlns:a16="http://schemas.microsoft.com/office/drawing/2014/main" id="{DE115A4A-1694-F27A-3A39-7F34A9257F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0176" y="3303343"/>
            <a:ext cx="4176464" cy="277830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09600" y="-27384"/>
            <a:ext cx="10972800" cy="1143000"/>
          </a:xfrm>
        </p:spPr>
        <p:txBody>
          <a:bodyPr/>
          <a:lstStyle/>
          <a:p>
            <a:pPr eaLnBrk="1" hangingPunct="1"/>
            <a:r>
              <a:rPr lang="fr-FR" b="1" dirty="0" err="1">
                <a:solidFill>
                  <a:srgbClr val="5D8DB1"/>
                </a:solidFill>
              </a:rPr>
              <a:t>Samenstelling</a:t>
            </a:r>
            <a:endParaRPr lang="fr-FR" b="1" dirty="0">
              <a:solidFill>
                <a:srgbClr val="5D8DB1"/>
              </a:solidFill>
            </a:endParaRPr>
          </a:p>
        </p:txBody>
      </p:sp>
      <p:pic>
        <p:nvPicPr>
          <p:cNvPr id="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3" cstate="print"/>
          <a:srcRect/>
          <a:stretch>
            <a:fillRect/>
          </a:stretch>
        </p:blipFill>
        <p:spPr bwMode="auto">
          <a:xfrm rot="10800000">
            <a:off x="10920536" y="0"/>
            <a:ext cx="1274564" cy="1469496"/>
          </a:xfrm>
          <a:prstGeom prst="rect">
            <a:avLst/>
          </a:prstGeom>
          <a:noFill/>
          <a:ln w="9525">
            <a:noFill/>
            <a:miter lim="800000"/>
            <a:headEnd/>
            <a:tailEnd/>
          </a:ln>
        </p:spPr>
      </p:pic>
      <p:pic>
        <p:nvPicPr>
          <p:cNvPr id="9" name="Picture 6" descr="C:\Marjolein\Huisstijl Kansspelcommissie\KSC-logo zonder adres.jpg">
            <a:extLst>
              <a:ext uri="{FF2B5EF4-FFF2-40B4-BE49-F238E27FC236}">
                <a16:creationId xmlns:a16="http://schemas.microsoft.com/office/drawing/2014/main" id="{320415E1-8DA3-4350-B1E2-5FE3C2B4A29A}"/>
              </a:ext>
            </a:extLst>
          </p:cNvPr>
          <p:cNvPicPr>
            <a:picLocks noChangeAspect="1" noChangeArrowheads="1"/>
          </p:cNvPicPr>
          <p:nvPr/>
        </p:nvPicPr>
        <p:blipFill>
          <a:blip r:embed="rId4" cstate="print"/>
          <a:srcRect/>
          <a:stretch>
            <a:fillRect/>
          </a:stretch>
        </p:blipFill>
        <p:spPr bwMode="auto">
          <a:xfrm>
            <a:off x="191343" y="260648"/>
            <a:ext cx="1726523" cy="864096"/>
          </a:xfrm>
          <a:prstGeom prst="rect">
            <a:avLst/>
          </a:prstGeom>
          <a:noFill/>
          <a:ln w="9525">
            <a:noFill/>
            <a:miter lim="800000"/>
            <a:headEnd/>
            <a:tailEnd/>
          </a:ln>
        </p:spPr>
      </p:pic>
      <p:pic>
        <p:nvPicPr>
          <p:cNvPr id="10" name="Afbeelding 2" descr="smal logo">
            <a:extLst>
              <a:ext uri="{FF2B5EF4-FFF2-40B4-BE49-F238E27FC236}">
                <a16:creationId xmlns:a16="http://schemas.microsoft.com/office/drawing/2014/main" id="{8BCD09CD-555C-44F3-BC06-9A298500C4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4A931A5-31FC-4065-91CF-25F4E4682B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smal logo">
            <a:extLst>
              <a:ext uri="{FF2B5EF4-FFF2-40B4-BE49-F238E27FC236}">
                <a16:creationId xmlns:a16="http://schemas.microsoft.com/office/drawing/2014/main" id="{EB28BFB7-D0B8-4DE8-B011-50891B1A57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2" descr="smal logo">
            <a:extLst>
              <a:ext uri="{FF2B5EF4-FFF2-40B4-BE49-F238E27FC236}">
                <a16:creationId xmlns:a16="http://schemas.microsoft.com/office/drawing/2014/main" id="{CD27A457-49EA-41A2-BEED-AD7325BEF6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2"/>
          <p:cNvGrpSpPr/>
          <p:nvPr/>
        </p:nvGrpSpPr>
        <p:grpSpPr>
          <a:xfrm>
            <a:off x="890467" y="1812750"/>
            <a:ext cx="10419451" cy="3024337"/>
            <a:chOff x="1448960" y="2331911"/>
            <a:chExt cx="8040585" cy="2333849"/>
          </a:xfrm>
        </p:grpSpPr>
        <p:sp>
          <p:nvSpPr>
            <p:cNvPr id="17" name="Rectangle à coins arrondis 9"/>
            <p:cNvSpPr/>
            <p:nvPr/>
          </p:nvSpPr>
          <p:spPr>
            <a:xfrm>
              <a:off x="1448960" y="3971129"/>
              <a:ext cx="2402454" cy="671331"/>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van </a:t>
              </a:r>
              <a:r>
                <a:rPr lang="fr-BE" b="1" err="1">
                  <a:solidFill>
                    <a:schemeClr val="tx1"/>
                  </a:solidFill>
                </a:rPr>
                <a:t>Binnenlandse</a:t>
              </a:r>
              <a:r>
                <a:rPr lang="fr-BE" b="1">
                  <a:solidFill>
                    <a:schemeClr val="tx1"/>
                  </a:solidFill>
                </a:rPr>
                <a:t> </a:t>
              </a:r>
              <a:r>
                <a:rPr lang="fr-BE" b="1" err="1">
                  <a:solidFill>
                    <a:schemeClr val="tx1"/>
                  </a:solidFill>
                </a:rPr>
                <a:t>Zaken</a:t>
              </a:r>
              <a:endParaRPr lang="fr-BE" b="1">
                <a:solidFill>
                  <a:schemeClr val="tx1"/>
                </a:solidFill>
              </a:endParaRPr>
            </a:p>
          </p:txBody>
        </p:sp>
        <p:sp>
          <p:nvSpPr>
            <p:cNvPr id="18" name="Rectangle à coins arrondis 10"/>
            <p:cNvSpPr/>
            <p:nvPr/>
          </p:nvSpPr>
          <p:spPr>
            <a:xfrm>
              <a:off x="7077485" y="3170983"/>
              <a:ext cx="2402454" cy="671331"/>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van </a:t>
              </a:r>
              <a:r>
                <a:rPr lang="fr-BE" b="1" err="1">
                  <a:solidFill>
                    <a:schemeClr val="tx1"/>
                  </a:solidFill>
                </a:rPr>
                <a:t>Volksgezondheid</a:t>
              </a:r>
              <a:endParaRPr lang="fr-BE" b="1">
                <a:solidFill>
                  <a:schemeClr val="tx1"/>
                </a:solidFill>
              </a:endParaRPr>
            </a:p>
          </p:txBody>
        </p:sp>
        <p:sp>
          <p:nvSpPr>
            <p:cNvPr id="19" name="Rectangle à coins arrondis 11"/>
            <p:cNvSpPr/>
            <p:nvPr/>
          </p:nvSpPr>
          <p:spPr>
            <a:xfrm>
              <a:off x="7077485" y="2347540"/>
              <a:ext cx="2402454" cy="671331"/>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van </a:t>
              </a:r>
              <a:r>
                <a:rPr lang="fr-BE" b="1" err="1">
                  <a:solidFill>
                    <a:schemeClr val="tx1"/>
                  </a:solidFill>
                </a:rPr>
                <a:t>Justitie</a:t>
              </a:r>
              <a:endParaRPr lang="fr-BE" b="1">
                <a:solidFill>
                  <a:schemeClr val="tx1"/>
                </a:solidFill>
              </a:endParaRPr>
            </a:p>
          </p:txBody>
        </p:sp>
        <p:sp>
          <p:nvSpPr>
            <p:cNvPr id="20" name="Rectangle à coins arrondis 12"/>
            <p:cNvSpPr/>
            <p:nvPr/>
          </p:nvSpPr>
          <p:spPr>
            <a:xfrm>
              <a:off x="7087091" y="3994429"/>
              <a:ext cx="2402454" cy="671331"/>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van Economie</a:t>
              </a:r>
            </a:p>
          </p:txBody>
        </p:sp>
        <p:sp>
          <p:nvSpPr>
            <p:cNvPr id="21" name="Rectangle à coins arrondis 13"/>
            <p:cNvSpPr/>
            <p:nvPr/>
          </p:nvSpPr>
          <p:spPr>
            <a:xfrm>
              <a:off x="1448961" y="3153853"/>
              <a:ext cx="2402454" cy="671330"/>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a:t>
              </a:r>
              <a:r>
                <a:rPr lang="fr-BE" b="1" err="1">
                  <a:solidFill>
                    <a:schemeClr val="tx1"/>
                  </a:solidFill>
                </a:rPr>
                <a:t>bevoegd</a:t>
              </a:r>
              <a:r>
                <a:rPr lang="fr-BE" b="1">
                  <a:solidFill>
                    <a:schemeClr val="tx1"/>
                  </a:solidFill>
                </a:rPr>
                <a:t> </a:t>
              </a:r>
              <a:r>
                <a:rPr lang="fr-BE" b="1" err="1">
                  <a:solidFill>
                    <a:schemeClr val="tx1"/>
                  </a:solidFill>
                </a:rPr>
                <a:t>voor</a:t>
              </a:r>
              <a:r>
                <a:rPr lang="fr-BE" b="1">
                  <a:solidFill>
                    <a:schemeClr val="tx1"/>
                  </a:solidFill>
                </a:rPr>
                <a:t> de Nationale </a:t>
              </a:r>
              <a:r>
                <a:rPr lang="fr-BE" b="1" err="1">
                  <a:solidFill>
                    <a:schemeClr val="tx1"/>
                  </a:solidFill>
                </a:rPr>
                <a:t>Loterij</a:t>
              </a:r>
              <a:endParaRPr lang="fr-BE" sz="1600" b="1">
                <a:solidFill>
                  <a:schemeClr val="tx1"/>
                </a:solidFill>
              </a:endParaRPr>
            </a:p>
          </p:txBody>
        </p:sp>
        <p:sp>
          <p:nvSpPr>
            <p:cNvPr id="22" name="Rectangle à coins arrondis 14"/>
            <p:cNvSpPr/>
            <p:nvPr/>
          </p:nvSpPr>
          <p:spPr>
            <a:xfrm>
              <a:off x="1452096" y="2331911"/>
              <a:ext cx="2402454" cy="671331"/>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a:solidFill>
                    <a:schemeClr val="tx1"/>
                  </a:solidFill>
                </a:rPr>
                <a:t>Minister</a:t>
              </a:r>
              <a:r>
                <a:rPr lang="fr-BE" b="1">
                  <a:solidFill>
                    <a:schemeClr val="tx1"/>
                  </a:solidFill>
                </a:rPr>
                <a:t> van </a:t>
              </a:r>
              <a:r>
                <a:rPr lang="fr-BE" b="1" err="1">
                  <a:solidFill>
                    <a:schemeClr val="tx1"/>
                  </a:solidFill>
                </a:rPr>
                <a:t>Financiën</a:t>
              </a:r>
              <a:endParaRPr lang="fr-BE" b="1">
                <a:solidFill>
                  <a:schemeClr val="tx1"/>
                </a:solidFill>
              </a:endParaRPr>
            </a:p>
          </p:txBody>
        </p:sp>
      </p:grpSp>
      <p:pic>
        <p:nvPicPr>
          <p:cNvPr id="23"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4" cstate="print"/>
          <a:srcRect/>
          <a:stretch>
            <a:fillRect/>
          </a:stretch>
        </p:blipFill>
        <p:spPr bwMode="auto">
          <a:xfrm>
            <a:off x="4470033" y="3313630"/>
            <a:ext cx="3251932" cy="1627538"/>
          </a:xfrm>
          <a:prstGeom prst="rect">
            <a:avLst/>
          </a:prstGeom>
          <a:noFill/>
          <a:ln w="9525">
            <a:noFill/>
            <a:miter lim="800000"/>
            <a:headEnd/>
            <a:tailEnd/>
          </a:ln>
        </p:spPr>
      </p:pic>
      <p:sp>
        <p:nvSpPr>
          <p:cNvPr id="2" name="Rechteraccolade 1">
            <a:extLst>
              <a:ext uri="{FF2B5EF4-FFF2-40B4-BE49-F238E27FC236}">
                <a16:creationId xmlns:a16="http://schemas.microsoft.com/office/drawing/2014/main" id="{227A4A99-4C54-4920-82C5-A326070A0F0E}"/>
              </a:ext>
            </a:extLst>
          </p:cNvPr>
          <p:cNvSpPr/>
          <p:nvPr/>
        </p:nvSpPr>
        <p:spPr>
          <a:xfrm rot="5400000">
            <a:off x="5778786" y="-424035"/>
            <a:ext cx="726441" cy="10880784"/>
          </a:xfrm>
          <a:prstGeom prst="rightBrace">
            <a:avLst>
              <a:gd name="adj1" fmla="val 53455"/>
              <a:gd name="adj2" fmla="val 50000"/>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4" name="Tekstvak 23">
            <a:extLst>
              <a:ext uri="{FF2B5EF4-FFF2-40B4-BE49-F238E27FC236}">
                <a16:creationId xmlns:a16="http://schemas.microsoft.com/office/drawing/2014/main" id="{62A1FF39-9D14-41FC-865B-5F6F227A9F94}"/>
              </a:ext>
            </a:extLst>
          </p:cNvPr>
          <p:cNvSpPr txBox="1"/>
          <p:nvPr/>
        </p:nvSpPr>
        <p:spPr>
          <a:xfrm>
            <a:off x="3673374" y="5553279"/>
            <a:ext cx="5698065" cy="461665"/>
          </a:xfrm>
          <a:prstGeom prst="rect">
            <a:avLst/>
          </a:prstGeom>
          <a:noFill/>
        </p:spPr>
        <p:txBody>
          <a:bodyPr wrap="square">
            <a:spAutoFit/>
          </a:bodyPr>
          <a:lstStyle/>
          <a:p>
            <a:r>
              <a:rPr lang="fr-BE" sz="2400" b="1" dirty="0" err="1"/>
              <a:t>Ondersteund</a:t>
            </a:r>
            <a:r>
              <a:rPr lang="fr-BE" sz="2400" b="1" dirty="0"/>
              <a:t> </a:t>
            </a:r>
            <a:r>
              <a:rPr lang="fr-BE" sz="2400" b="1" dirty="0" err="1"/>
              <a:t>door</a:t>
            </a:r>
            <a:r>
              <a:rPr lang="fr-BE" sz="2400" b="1" dirty="0"/>
              <a:t> </a:t>
            </a:r>
            <a:r>
              <a:rPr lang="fr-BE" sz="2400" b="1" dirty="0" err="1"/>
              <a:t>een</a:t>
            </a:r>
            <a:r>
              <a:rPr lang="fr-BE" sz="2400" b="1" dirty="0"/>
              <a:t> </a:t>
            </a:r>
            <a:r>
              <a:rPr lang="fr-BE" sz="2400" b="1" dirty="0" err="1"/>
              <a:t>secretariaat</a:t>
            </a:r>
            <a:endParaRPr lang="fr-BE" sz="2400" b="1" dirty="0">
              <a:solidFill>
                <a:schemeClr val="tx1"/>
              </a:solidFill>
            </a:endParaRPr>
          </a:p>
        </p:txBody>
      </p:sp>
      <p:sp>
        <p:nvSpPr>
          <p:cNvPr id="3" name="Rectangle à coins arrondis 5">
            <a:extLst>
              <a:ext uri="{FF2B5EF4-FFF2-40B4-BE49-F238E27FC236}">
                <a16:creationId xmlns:a16="http://schemas.microsoft.com/office/drawing/2014/main" id="{18C9CF5F-743D-1C70-5AA1-9362F32E58FD}"/>
              </a:ext>
            </a:extLst>
          </p:cNvPr>
          <p:cNvSpPr/>
          <p:nvPr/>
        </p:nvSpPr>
        <p:spPr>
          <a:xfrm>
            <a:off x="4324267" y="1143721"/>
            <a:ext cx="3585725" cy="2030274"/>
          </a:xfrm>
          <a:prstGeom prst="roundRect">
            <a:avLst/>
          </a:prstGeom>
          <a:solidFill>
            <a:schemeClr val="bg1">
              <a:lumMod val="95000"/>
            </a:schemeClr>
          </a:solidFill>
          <a:ln>
            <a:solidFill>
              <a:srgbClr val="5D8D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solidFill>
                  <a:schemeClr val="tx1"/>
                </a:solidFill>
              </a:rPr>
              <a:t>Voorzitter (</a:t>
            </a:r>
            <a:r>
              <a:rPr lang="fr-BE" b="1" dirty="0" err="1">
                <a:solidFill>
                  <a:schemeClr val="tx1"/>
                </a:solidFill>
              </a:rPr>
              <a:t>Magistraat</a:t>
            </a:r>
            <a:r>
              <a:rPr lang="fr-BE" b="1" dirty="0">
                <a:solidFill>
                  <a:schemeClr val="tx1"/>
                </a:solidFill>
              </a:rPr>
              <a:t>)</a:t>
            </a:r>
            <a:br>
              <a:rPr lang="fr-BE" b="1" dirty="0">
                <a:solidFill>
                  <a:schemeClr val="tx1"/>
                </a:solidFill>
              </a:rPr>
            </a:br>
            <a:r>
              <a:rPr lang="fr-BE" dirty="0" err="1">
                <a:solidFill>
                  <a:schemeClr val="tx1"/>
                </a:solidFill>
              </a:rPr>
              <a:t>mw</a:t>
            </a:r>
            <a:r>
              <a:rPr lang="fr-BE" dirty="0">
                <a:solidFill>
                  <a:schemeClr val="tx1"/>
                </a:solidFill>
              </a:rPr>
              <a:t>. Magali Clavie</a:t>
            </a:r>
          </a:p>
          <a:p>
            <a:pPr algn="ctr"/>
            <a:endParaRPr lang="fr-BE" dirty="0">
              <a:solidFill>
                <a:schemeClr val="tx1"/>
              </a:solidFill>
            </a:endParaRPr>
          </a:p>
          <a:p>
            <a:pPr marL="285750" indent="-285750">
              <a:buFont typeface="Arial" panose="020B0604020202020204" pitchFamily="34" charset="0"/>
              <a:buChar char="•"/>
            </a:pPr>
            <a:r>
              <a:rPr lang="fr-BE" dirty="0" err="1">
                <a:solidFill>
                  <a:schemeClr val="tx1"/>
                </a:solidFill>
              </a:rPr>
              <a:t>Tweetalig</a:t>
            </a:r>
            <a:endParaRPr lang="fr-BE" dirty="0">
              <a:solidFill>
                <a:schemeClr val="tx1"/>
              </a:solidFill>
            </a:endParaRPr>
          </a:p>
          <a:p>
            <a:pPr marL="285750" indent="-285750">
              <a:buFont typeface="Arial" panose="020B0604020202020204" pitchFamily="34" charset="0"/>
              <a:buChar char="•"/>
            </a:pPr>
            <a:r>
              <a:rPr lang="fr-BE" dirty="0" err="1">
                <a:solidFill>
                  <a:schemeClr val="tx1"/>
                </a:solidFill>
              </a:rPr>
              <a:t>Voltijds</a:t>
            </a:r>
            <a:r>
              <a:rPr lang="fr-BE" dirty="0">
                <a:solidFill>
                  <a:schemeClr val="tx1"/>
                </a:solidFill>
              </a:rPr>
              <a:t> </a:t>
            </a:r>
            <a:r>
              <a:rPr lang="fr-BE" dirty="0" err="1">
                <a:solidFill>
                  <a:schemeClr val="tx1"/>
                </a:solidFill>
              </a:rPr>
              <a:t>ambt</a:t>
            </a:r>
            <a:endParaRPr lang="fr-BE" dirty="0">
              <a:solidFill>
                <a:schemeClr val="tx1"/>
              </a:solidFill>
            </a:endParaRPr>
          </a:p>
          <a:p>
            <a:pPr marL="285750" indent="-285750">
              <a:buFont typeface="Arial" panose="020B0604020202020204" pitchFamily="34" charset="0"/>
              <a:buChar char="•"/>
            </a:pPr>
            <a:r>
              <a:rPr lang="fr-BE" dirty="0">
                <a:solidFill>
                  <a:schemeClr val="tx1"/>
                </a:solidFill>
              </a:rPr>
              <a:t>Permanent </a:t>
            </a:r>
            <a:r>
              <a:rPr lang="fr-BE" dirty="0" err="1">
                <a:solidFill>
                  <a:schemeClr val="tx1"/>
                </a:solidFill>
              </a:rPr>
              <a:t>aanwezig</a:t>
            </a:r>
            <a:endParaRPr lang="fr-BE"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jdelijke aanduiding voor inhoud 2"/>
          <p:cNvSpPr>
            <a:spLocks noGrp="1"/>
          </p:cNvSpPr>
          <p:nvPr>
            <p:ph idx="1"/>
          </p:nvPr>
        </p:nvSpPr>
        <p:spPr>
          <a:xfrm>
            <a:off x="760520" y="1456259"/>
            <a:ext cx="10972799" cy="1964604"/>
          </a:xfrm>
        </p:spPr>
        <p:txBody>
          <a:bodyPr/>
          <a:lstStyle/>
          <a:p>
            <a:pPr marL="0" indent="0" eaLnBrk="1" hangingPunct="1">
              <a:buNone/>
            </a:pPr>
            <a:r>
              <a:rPr lang="nl-NL" sz="4000" b="1" dirty="0">
                <a:latin typeface="+mj-lt"/>
              </a:rPr>
              <a:t>		Kansspelcommissie als regulator</a:t>
            </a:r>
            <a:r>
              <a:rPr lang="nl-NL" sz="4000" dirty="0">
                <a:latin typeface="+mj-lt"/>
              </a:rPr>
              <a:t> </a:t>
            </a:r>
            <a:br>
              <a:rPr lang="nl-NL" sz="4000" dirty="0">
                <a:latin typeface="+mj-lt"/>
              </a:rPr>
            </a:br>
            <a:r>
              <a:rPr lang="nl-NL" sz="4000" dirty="0">
                <a:latin typeface="+mj-lt"/>
              </a:rPr>
              <a:t>		</a:t>
            </a:r>
            <a:endParaRPr lang="fr-FR" sz="4000" dirty="0">
              <a:latin typeface="+mj-lt"/>
            </a:endParaRPr>
          </a:p>
          <a:p>
            <a:pPr algn="just" eaLnBrk="1" hangingPunct="1">
              <a:buFont typeface="Arial" pitchFamily="34" charset="0"/>
              <a:buNone/>
            </a:pPr>
            <a:endParaRPr lang="fr-FR" dirty="0">
              <a:latin typeface="+mj-lt"/>
            </a:endParaRPr>
          </a:p>
        </p:txBody>
      </p:sp>
      <p:pic>
        <p:nvPicPr>
          <p:cNvPr id="6" name="Picture 5" descr="C:\Marjolein\Huisstijl Kansspelcommissie\Protocolmapjes\logo.JPG">
            <a:extLst>
              <a:ext uri="{FF2B5EF4-FFF2-40B4-BE49-F238E27FC236}">
                <a16:creationId xmlns:a16="http://schemas.microsoft.com/office/drawing/2014/main" id="{61EB613A-F555-433F-82A2-58CC643EA77E}"/>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pic>
        <p:nvPicPr>
          <p:cNvPr id="7"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5" cstate="print"/>
          <a:srcRect/>
          <a:stretch>
            <a:fillRect/>
          </a:stretch>
        </p:blipFill>
        <p:spPr bwMode="auto">
          <a:xfrm>
            <a:off x="191343" y="260648"/>
            <a:ext cx="1726523" cy="864096"/>
          </a:xfrm>
          <a:prstGeom prst="rect">
            <a:avLst/>
          </a:prstGeom>
          <a:noFill/>
          <a:ln w="9525">
            <a:noFill/>
            <a:miter lim="800000"/>
            <a:headEnd/>
            <a:tailEnd/>
          </a:ln>
        </p:spPr>
      </p:pic>
      <p:pic>
        <p:nvPicPr>
          <p:cNvPr id="8" name="Afbeelding 2" descr="smal logo">
            <a:extLst>
              <a:ext uri="{FF2B5EF4-FFF2-40B4-BE49-F238E27FC236}">
                <a16:creationId xmlns:a16="http://schemas.microsoft.com/office/drawing/2014/main" id="{25D00169-FA64-4D19-B09F-10DFE00E95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8815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2" descr="smal logo">
            <a:extLst>
              <a:ext uri="{FF2B5EF4-FFF2-40B4-BE49-F238E27FC236}">
                <a16:creationId xmlns:a16="http://schemas.microsoft.com/office/drawing/2014/main" id="{03E59732-75E9-4180-9A67-BABAA905AA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9048"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smal logo">
            <a:extLst>
              <a:ext uri="{FF2B5EF4-FFF2-40B4-BE49-F238E27FC236}">
                <a16:creationId xmlns:a16="http://schemas.microsoft.com/office/drawing/2014/main" id="{D317A427-CFE7-4697-9AFC-4227DDD9A9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673" y="6382593"/>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2" descr="smal logo">
            <a:extLst>
              <a:ext uri="{FF2B5EF4-FFF2-40B4-BE49-F238E27FC236}">
                <a16:creationId xmlns:a16="http://schemas.microsoft.com/office/drawing/2014/main" id="{69E39A19-3A8A-4CD6-AF06-72FF95BEB9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209"/>
          <a:stretch/>
        </p:blipFill>
        <p:spPr bwMode="auto">
          <a:xfrm>
            <a:off x="47328" y="6382593"/>
            <a:ext cx="276679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485433" y="3957328"/>
            <a:ext cx="3407615" cy="1200329"/>
          </a:xfrm>
          <a:prstGeom prst="rect">
            <a:avLst/>
          </a:prstGeom>
          <a:noFill/>
        </p:spPr>
        <p:txBody>
          <a:bodyPr wrap="square" rtlCol="0">
            <a:spAutoFit/>
          </a:bodyPr>
          <a:lstStyle/>
          <a:p>
            <a:pPr algn="ctr"/>
            <a:r>
              <a:rPr lang="nl-BE" sz="2400">
                <a:latin typeface="+mj-lt"/>
              </a:rPr>
              <a:t>Raadgeving aan wetgever en regering  over regelgevende initiatieven</a:t>
            </a:r>
          </a:p>
        </p:txBody>
      </p:sp>
      <p:sp>
        <p:nvSpPr>
          <p:cNvPr id="12" name="Tekstvak 11"/>
          <p:cNvSpPr txBox="1"/>
          <p:nvPr/>
        </p:nvSpPr>
        <p:spPr>
          <a:xfrm>
            <a:off x="3893048" y="4301563"/>
            <a:ext cx="3023362" cy="1200329"/>
          </a:xfrm>
          <a:prstGeom prst="rect">
            <a:avLst/>
          </a:prstGeom>
          <a:noFill/>
        </p:spPr>
        <p:txBody>
          <a:bodyPr wrap="square" rtlCol="0">
            <a:spAutoFit/>
          </a:bodyPr>
          <a:lstStyle/>
          <a:p>
            <a:pPr algn="ctr"/>
            <a:r>
              <a:rPr lang="nl-BE" sz="2400" dirty="0">
                <a:latin typeface="+mj-lt"/>
              </a:rPr>
              <a:t>Beslissingen inzake vergunningen en modelgoedkeuringen</a:t>
            </a:r>
            <a:endParaRPr lang="en-US" sz="2400" dirty="0">
              <a:latin typeface="+mj-lt"/>
            </a:endParaRPr>
          </a:p>
        </p:txBody>
      </p:sp>
      <p:sp>
        <p:nvSpPr>
          <p:cNvPr id="13" name="Tekstvak 12"/>
          <p:cNvSpPr txBox="1"/>
          <p:nvPr/>
        </p:nvSpPr>
        <p:spPr>
          <a:xfrm>
            <a:off x="7997144" y="3957328"/>
            <a:ext cx="3168352" cy="1569660"/>
          </a:xfrm>
          <a:prstGeom prst="rect">
            <a:avLst/>
          </a:prstGeom>
          <a:noFill/>
        </p:spPr>
        <p:txBody>
          <a:bodyPr wrap="square" rtlCol="0">
            <a:spAutoFit/>
          </a:bodyPr>
          <a:lstStyle/>
          <a:p>
            <a:pPr algn="ctr"/>
            <a:r>
              <a:rPr lang="nl-BE" sz="2400">
                <a:latin typeface="+mj-lt"/>
              </a:rPr>
              <a:t>Controle op de naleving van de wet, opsporing en sanctionering van inbreuken</a:t>
            </a:r>
            <a:endParaRPr lang="en-US" sz="2400">
              <a:latin typeface="+mj-lt"/>
            </a:endParaRPr>
          </a:p>
        </p:txBody>
      </p:sp>
      <p:cxnSp>
        <p:nvCxnSpPr>
          <p:cNvPr id="5" name="Rechte verbindingslijn met pijl 4">
            <a:extLst>
              <a:ext uri="{FF2B5EF4-FFF2-40B4-BE49-F238E27FC236}">
                <a16:creationId xmlns:a16="http://schemas.microsoft.com/office/drawing/2014/main" id="{756FBD5F-AE65-4B1E-ABDB-1BD55D1D0EE8}"/>
              </a:ext>
            </a:extLst>
          </p:cNvPr>
          <p:cNvCxnSpPr/>
          <p:nvPr/>
        </p:nvCxnSpPr>
        <p:spPr>
          <a:xfrm flipH="1">
            <a:off x="1812777" y="3352937"/>
            <a:ext cx="1137792" cy="613850"/>
          </a:xfrm>
          <a:prstGeom prst="straightConnector1">
            <a:avLst/>
          </a:prstGeom>
          <a:ln w="38100">
            <a:solidFill>
              <a:srgbClr val="5D8DB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C47D4314-D982-42FD-9700-443B2DE5B5AB}"/>
              </a:ext>
            </a:extLst>
          </p:cNvPr>
          <p:cNvCxnSpPr>
            <a:cxnSpLocks/>
          </p:cNvCxnSpPr>
          <p:nvPr/>
        </p:nvCxnSpPr>
        <p:spPr>
          <a:xfrm>
            <a:off x="5231904" y="3363949"/>
            <a:ext cx="0" cy="766044"/>
          </a:xfrm>
          <a:prstGeom prst="straightConnector1">
            <a:avLst/>
          </a:prstGeom>
          <a:ln w="38100">
            <a:solidFill>
              <a:srgbClr val="5D8DB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64A1BB1A-556C-4EF2-A6AB-0F68FDCC5787}"/>
              </a:ext>
            </a:extLst>
          </p:cNvPr>
          <p:cNvCxnSpPr>
            <a:cxnSpLocks/>
          </p:cNvCxnSpPr>
          <p:nvPr/>
        </p:nvCxnSpPr>
        <p:spPr>
          <a:xfrm>
            <a:off x="8821927" y="3392269"/>
            <a:ext cx="1031489" cy="533775"/>
          </a:xfrm>
          <a:prstGeom prst="straightConnector1">
            <a:avLst/>
          </a:prstGeom>
          <a:ln w="38100">
            <a:solidFill>
              <a:srgbClr val="5D8DB1"/>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F3B1C660-7470-3D27-5852-7FAA11F43703}"/>
              </a:ext>
            </a:extLst>
          </p:cNvPr>
          <p:cNvSpPr txBox="1"/>
          <p:nvPr/>
        </p:nvSpPr>
        <p:spPr>
          <a:xfrm>
            <a:off x="2041865" y="2770247"/>
            <a:ext cx="8878671" cy="584775"/>
          </a:xfrm>
          <a:prstGeom prst="rect">
            <a:avLst/>
          </a:prstGeom>
          <a:noFill/>
        </p:spPr>
        <p:txBody>
          <a:bodyPr wrap="square">
            <a:spAutoFit/>
          </a:bodyPr>
          <a:lstStyle/>
          <a:p>
            <a:pPr marR="0" lvl="0" algn="l" defTabSz="914400" rtl="0" eaLnBrk="1" fontAlgn="base" latinLnBrk="0" hangingPunct="1">
              <a:lnSpc>
                <a:spcPct val="100000"/>
              </a:lnSpc>
              <a:spcBef>
                <a:spcPct val="20000"/>
              </a:spcBef>
              <a:spcAft>
                <a:spcPct val="0"/>
              </a:spcAft>
              <a:buClrTx/>
              <a:buSzTx/>
              <a:tabLst/>
              <a:defRPr/>
            </a:pPr>
            <a:r>
              <a:rPr lang="nl-NL" sz="3200" dirty="0">
                <a:solidFill>
                  <a:srgbClr val="6891B2"/>
                </a:solidFill>
                <a:latin typeface="Calibri"/>
                <a:cs typeface="+mn-cs"/>
              </a:rPr>
              <a:t>“</a:t>
            </a:r>
            <a:r>
              <a:rPr kumimoji="0" lang="nl-NL" sz="3200" b="1" i="0" u="sng" strike="noStrike" kern="1200" cap="none" spc="0" normalizeH="0" baseline="0" noProof="0" dirty="0">
                <a:ln>
                  <a:noFill/>
                </a:ln>
                <a:solidFill>
                  <a:srgbClr val="5D8DB1"/>
                </a:solidFill>
                <a:effectLst/>
                <a:uLnTx/>
                <a:uFillTx/>
                <a:latin typeface="Calibri"/>
                <a:ea typeface="+mn-ea"/>
                <a:cs typeface="+mn-cs"/>
              </a:rPr>
              <a:t>advies</a:t>
            </a:r>
            <a:r>
              <a:rPr kumimoji="0" lang="nl-NL" sz="3200" b="1" i="0" u="none" strike="noStrike" kern="1200" cap="none" spc="0" normalizeH="0" baseline="0" noProof="0" dirty="0">
                <a:ln>
                  <a:noFill/>
                </a:ln>
                <a:solidFill>
                  <a:srgbClr val="5D8DB1"/>
                </a:solidFill>
                <a:effectLst/>
                <a:uLnTx/>
                <a:uFillTx/>
                <a:latin typeface="Calibri"/>
                <a:ea typeface="+mn-ea"/>
                <a:cs typeface="+mn-cs"/>
              </a:rPr>
              <a:t>-	    </a:t>
            </a:r>
            <a:r>
              <a:rPr kumimoji="0" lang="nl-NL" sz="3200" b="1" i="0" u="sng" strike="noStrike" kern="1200" cap="none" spc="0" normalizeH="0" baseline="0" noProof="0" dirty="0">
                <a:ln>
                  <a:noFill/>
                </a:ln>
                <a:solidFill>
                  <a:srgbClr val="5D8DB1"/>
                </a:solidFill>
                <a:effectLst/>
                <a:uLnTx/>
                <a:uFillTx/>
                <a:latin typeface="Calibri"/>
                <a:ea typeface="+mn-ea"/>
                <a:cs typeface="+mn-cs"/>
              </a:rPr>
              <a:t>beslissings-</a:t>
            </a:r>
            <a:r>
              <a:rPr kumimoji="0" lang="nl-NL" sz="3200" b="1" i="0" u="none" strike="noStrike" kern="1200" cap="none" spc="0" normalizeH="0" baseline="0" noProof="0" dirty="0">
                <a:ln>
                  <a:noFill/>
                </a:ln>
                <a:solidFill>
                  <a:srgbClr val="5D8DB1"/>
                </a:solidFill>
                <a:effectLst/>
                <a:uLnTx/>
                <a:uFillTx/>
                <a:latin typeface="Calibri"/>
                <a:ea typeface="+mn-ea"/>
                <a:cs typeface="+mn-cs"/>
              </a:rPr>
              <a:t> 	en 	</a:t>
            </a:r>
            <a:r>
              <a:rPr kumimoji="0" lang="nl-NL" sz="3200" b="1" i="0" u="sng" strike="noStrike" kern="1200" cap="none" spc="0" normalizeH="0" baseline="0" noProof="0" dirty="0">
                <a:ln>
                  <a:noFill/>
                </a:ln>
                <a:solidFill>
                  <a:srgbClr val="5D8DB1"/>
                </a:solidFill>
                <a:effectLst/>
                <a:uLnTx/>
                <a:uFillTx/>
                <a:latin typeface="Calibri"/>
                <a:ea typeface="+mn-ea"/>
                <a:cs typeface="+mn-cs"/>
              </a:rPr>
              <a:t>controle</a:t>
            </a:r>
            <a:r>
              <a:rPr kumimoji="0" lang="nl-NL" sz="3200" b="1" i="0" u="none" strike="noStrike" kern="1200" cap="none" spc="0" normalizeH="0" baseline="0" noProof="0" dirty="0">
                <a:ln>
                  <a:noFill/>
                </a:ln>
                <a:solidFill>
                  <a:srgbClr val="5D8DB1"/>
                </a:solidFill>
                <a:effectLst/>
                <a:uLnTx/>
                <a:uFillTx/>
                <a:latin typeface="Calibri"/>
                <a:ea typeface="+mn-ea"/>
                <a:cs typeface="+mn-cs"/>
              </a:rPr>
              <a:t>orgaan</a:t>
            </a:r>
            <a:r>
              <a:rPr kumimoji="0" lang="nl-NL" sz="3200" b="0" i="0" u="none" strike="noStrike" kern="1200" cap="none" spc="0" normalizeH="0" baseline="0" noProof="0" dirty="0">
                <a:ln>
                  <a:noFill/>
                </a:ln>
                <a:solidFill>
                  <a:srgbClr val="6891B2"/>
                </a:solidFill>
                <a:effectLst/>
                <a:uLnTx/>
                <a:uFillTx/>
                <a:latin typeface="Calibri"/>
                <a:ea typeface="+mn-ea"/>
                <a:cs typeface="+mn-cs"/>
              </a:rPr>
              <a:t>”</a:t>
            </a:r>
          </a:p>
        </p:txBody>
      </p:sp>
    </p:spTree>
    <p:extLst>
      <p:ext uri="{BB962C8B-B14F-4D97-AF65-F5344CB8AC3E}">
        <p14:creationId xmlns:p14="http://schemas.microsoft.com/office/powerpoint/2010/main" val="380749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P spid="2"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ctrTitle"/>
          </p:nvPr>
        </p:nvSpPr>
        <p:spPr>
          <a:xfrm>
            <a:off x="3143672" y="5085184"/>
            <a:ext cx="8515350" cy="919644"/>
          </a:xfrm>
        </p:spPr>
        <p:txBody>
          <a:bodyPr/>
          <a:lstStyle/>
          <a:p>
            <a:pPr algn="r" eaLnBrk="1" hangingPunct="1">
              <a:spcBef>
                <a:spcPts val="1200"/>
              </a:spcBef>
              <a:spcAft>
                <a:spcPts val="600"/>
              </a:spcAft>
            </a:pPr>
            <a:r>
              <a:rPr lang="en-US" sz="6000" b="1" dirty="0">
                <a:solidFill>
                  <a:srgbClr val="6891B2"/>
                </a:solidFill>
                <a:latin typeface="Myriad Pro Cond"/>
              </a:rPr>
              <a:t>Bescherming </a:t>
            </a:r>
            <a:br>
              <a:rPr lang="en-US" sz="6000" b="1" dirty="0">
                <a:solidFill>
                  <a:srgbClr val="6891B2"/>
                </a:solidFill>
                <a:latin typeface="Myriad Pro Cond"/>
              </a:rPr>
            </a:br>
            <a:r>
              <a:rPr lang="en-US" sz="6000" b="1" dirty="0">
                <a:solidFill>
                  <a:srgbClr val="6891B2"/>
                </a:solidFill>
                <a:latin typeface="Myriad Pro Cond"/>
              </a:rPr>
              <a:t>van de </a:t>
            </a:r>
            <a:r>
              <a:rPr lang="en-US" sz="6000" b="1" dirty="0" err="1">
                <a:solidFill>
                  <a:srgbClr val="6891B2"/>
                </a:solidFill>
                <a:latin typeface="Myriad Pro Cond"/>
              </a:rPr>
              <a:t>speler</a:t>
            </a:r>
            <a:endParaRPr lang="nl-NL" sz="6000" b="1" dirty="0">
              <a:solidFill>
                <a:srgbClr val="6891B2"/>
              </a:solidFill>
              <a:latin typeface="Myriad Pro Cond"/>
            </a:endParaRPr>
          </a:p>
        </p:txBody>
      </p:sp>
      <p:pic>
        <p:nvPicPr>
          <p:cNvPr id="9" name="Afbeelding 2" descr="smal logo">
            <a:extLst>
              <a:ext uri="{FF2B5EF4-FFF2-40B4-BE49-F238E27FC236}">
                <a16:creationId xmlns:a16="http://schemas.microsoft.com/office/drawing/2014/main" id="{02A8CB1D-A9A0-4777-B07F-FF64CFE07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472" y="4149080"/>
            <a:ext cx="3511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C:\Marjolein\Huisstijl Kansspelcommissie\Protocolmapjes\logo.JPG">
            <a:extLst>
              <a:ext uri="{FF2B5EF4-FFF2-40B4-BE49-F238E27FC236}">
                <a16:creationId xmlns:a16="http://schemas.microsoft.com/office/drawing/2014/main" id="{7295ED37-DA79-48CA-9427-9BC6442F5F1C}"/>
              </a:ext>
            </a:extLst>
          </p:cNvPr>
          <p:cNvPicPr>
            <a:picLocks noChangeAspect="1" noChangeArrowheads="1"/>
          </p:cNvPicPr>
          <p:nvPr/>
        </p:nvPicPr>
        <p:blipFill>
          <a:blip r:embed="rId4" cstate="print"/>
          <a:srcRect/>
          <a:stretch>
            <a:fillRect/>
          </a:stretch>
        </p:blipFill>
        <p:spPr bwMode="auto">
          <a:xfrm>
            <a:off x="-31080" y="2917478"/>
            <a:ext cx="3429000" cy="3954462"/>
          </a:xfrm>
          <a:prstGeom prst="rect">
            <a:avLst/>
          </a:prstGeom>
          <a:noFill/>
          <a:ln w="9525">
            <a:noFill/>
            <a:miter lim="800000"/>
            <a:headEnd/>
            <a:tailEnd/>
          </a:ln>
        </p:spPr>
      </p:pic>
    </p:spTree>
    <p:extLst>
      <p:ext uri="{BB962C8B-B14F-4D97-AF65-F5344CB8AC3E}">
        <p14:creationId xmlns:p14="http://schemas.microsoft.com/office/powerpoint/2010/main" val="34208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graphicFrame>
        <p:nvGraphicFramePr>
          <p:cNvPr id="17" name="Grafiek 16"/>
          <p:cNvGraphicFramePr/>
          <p:nvPr>
            <p:extLst>
              <p:ext uri="{D42A27DB-BD31-4B8C-83A1-F6EECF244321}">
                <p14:modId xmlns:p14="http://schemas.microsoft.com/office/powerpoint/2010/main" val="378124723"/>
              </p:ext>
            </p:extLst>
          </p:nvPr>
        </p:nvGraphicFramePr>
        <p:xfrm>
          <a:off x="527955" y="1261042"/>
          <a:ext cx="11136087" cy="4771526"/>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
        <p:nvSpPr>
          <p:cNvPr id="19" name="Tekstvak 18"/>
          <p:cNvSpPr txBox="1"/>
          <p:nvPr/>
        </p:nvSpPr>
        <p:spPr>
          <a:xfrm>
            <a:off x="3467099" y="504087"/>
            <a:ext cx="5257800" cy="646331"/>
          </a:xfrm>
          <a:prstGeom prst="rect">
            <a:avLst/>
          </a:prstGeom>
          <a:noFill/>
        </p:spPr>
        <p:txBody>
          <a:bodyPr wrap="square" rtlCol="0">
            <a:spAutoFit/>
          </a:bodyPr>
          <a:lstStyle/>
          <a:p>
            <a:pPr algn="ctr"/>
            <a:r>
              <a:rPr lang="nl-BE" sz="3600" b="1" dirty="0">
                <a:solidFill>
                  <a:srgbClr val="7DA4C1"/>
                </a:solidFill>
                <a:latin typeface="+mj-lt"/>
              </a:rPr>
              <a:t>De spelers in cijfers</a:t>
            </a:r>
          </a:p>
        </p:txBody>
      </p:sp>
      <p:pic>
        <p:nvPicPr>
          <p:cNvPr id="6"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5" cstate="print"/>
          <a:srcRect/>
          <a:stretch>
            <a:fillRect/>
          </a:stretch>
        </p:blipFill>
        <p:spPr bwMode="auto">
          <a:xfrm>
            <a:off x="191343" y="260648"/>
            <a:ext cx="1726523" cy="864096"/>
          </a:xfrm>
          <a:prstGeom prst="rect">
            <a:avLst/>
          </a:prstGeom>
          <a:noFill/>
          <a:ln w="9525">
            <a:noFill/>
            <a:miter lim="800000"/>
            <a:headEnd/>
            <a:tailEnd/>
          </a:ln>
        </p:spPr>
      </p:pic>
    </p:spTree>
    <p:extLst>
      <p:ext uri="{BB962C8B-B14F-4D97-AF65-F5344CB8AC3E}">
        <p14:creationId xmlns:p14="http://schemas.microsoft.com/office/powerpoint/2010/main" val="15921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17">
                                            <p:graphicEl>
                                              <a:chart seriesIdx="0" categoryIdx="0" bldStep="ptInSeries"/>
                                            </p:graphicEl>
                                          </p:spTgt>
                                        </p:tgtEl>
                                        <p:attrNameLst>
                                          <p:attrName>style.visibility</p:attrName>
                                        </p:attrNameLst>
                                      </p:cBhvr>
                                      <p:to>
                                        <p:strVal val="visible"/>
                                      </p:to>
                                    </p:set>
                                    <p:anim calcmode="lin" valueType="num">
                                      <p:cBhvr additive="base">
                                        <p:cTn id="12" dur="500" fill="hold"/>
                                        <p:tgtEl>
                                          <p:spTgt spid="17">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17">
                                            <p:graphicEl>
                                              <a:chart seriesIdx="1" categoryIdx="0" bldStep="ptInSeries"/>
                                            </p:graphicEl>
                                          </p:spTgt>
                                        </p:tgtEl>
                                        <p:attrNameLst>
                                          <p:attrName>style.visibility</p:attrName>
                                        </p:attrNameLst>
                                      </p:cBhvr>
                                      <p:to>
                                        <p:strVal val="visible"/>
                                      </p:to>
                                    </p:set>
                                    <p:anim calcmode="lin" valueType="num">
                                      <p:cBhvr additive="base">
                                        <p:cTn id="17" dur="500" fill="hold"/>
                                        <p:tgtEl>
                                          <p:spTgt spid="17">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100000" fill="hold" grpId="0" nodeType="afterEffect">
                                  <p:stCondLst>
                                    <p:cond delay="0"/>
                                  </p:stCondLst>
                                  <p:childTnLst>
                                    <p:set>
                                      <p:cBhvr>
                                        <p:cTn id="21" dur="1" fill="hold">
                                          <p:stCondLst>
                                            <p:cond delay="0"/>
                                          </p:stCondLst>
                                        </p:cTn>
                                        <p:tgtEl>
                                          <p:spTgt spid="17">
                                            <p:graphicEl>
                                              <a:chart seriesIdx="2" categoryIdx="0" bldStep="ptInSeries"/>
                                            </p:graphicEl>
                                          </p:spTgt>
                                        </p:tgtEl>
                                        <p:attrNameLst>
                                          <p:attrName>style.visibility</p:attrName>
                                        </p:attrNameLst>
                                      </p:cBhvr>
                                      <p:to>
                                        <p:strVal val="visible"/>
                                      </p:to>
                                    </p:set>
                                    <p:anim calcmode="lin" valueType="num">
                                      <p:cBhvr additive="base">
                                        <p:cTn id="22" dur="500" fill="hold"/>
                                        <p:tgtEl>
                                          <p:spTgt spid="17">
                                            <p:graphicEl>
                                              <a:chart seriesIdx="2"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graphicEl>
                                              <a:chart seriesIdx="2"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decel="100000" fill="hold" grpId="0" nodeType="afterEffect">
                                  <p:stCondLst>
                                    <p:cond delay="0"/>
                                  </p:stCondLst>
                                  <p:childTnLst>
                                    <p:set>
                                      <p:cBhvr>
                                        <p:cTn id="26" dur="1" fill="hold">
                                          <p:stCondLst>
                                            <p:cond delay="0"/>
                                          </p:stCondLst>
                                        </p:cTn>
                                        <p:tgtEl>
                                          <p:spTgt spid="17">
                                            <p:graphicEl>
                                              <a:chart seriesIdx="3" categoryIdx="0" bldStep="ptInSeries"/>
                                            </p:graphicEl>
                                          </p:spTgt>
                                        </p:tgtEl>
                                        <p:attrNameLst>
                                          <p:attrName>style.visibility</p:attrName>
                                        </p:attrNameLst>
                                      </p:cBhvr>
                                      <p:to>
                                        <p:strVal val="visible"/>
                                      </p:to>
                                    </p:set>
                                    <p:anim calcmode="lin" valueType="num">
                                      <p:cBhvr additive="base">
                                        <p:cTn id="27" dur="500" fill="hold"/>
                                        <p:tgtEl>
                                          <p:spTgt spid="17">
                                            <p:graphicEl>
                                              <a:chart seriesIdx="3"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graphicEl>
                                              <a:chart seriesIdx="3"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decel="100000" fill="hold" grpId="0" nodeType="afterEffect">
                                  <p:stCondLst>
                                    <p:cond delay="0"/>
                                  </p:stCondLst>
                                  <p:childTnLst>
                                    <p:set>
                                      <p:cBhvr>
                                        <p:cTn id="31" dur="1" fill="hold">
                                          <p:stCondLst>
                                            <p:cond delay="0"/>
                                          </p:stCondLst>
                                        </p:cTn>
                                        <p:tgtEl>
                                          <p:spTgt spid="17">
                                            <p:graphicEl>
                                              <a:chart seriesIdx="4" categoryIdx="0" bldStep="ptInSeries"/>
                                            </p:graphicEl>
                                          </p:spTgt>
                                        </p:tgtEl>
                                        <p:attrNameLst>
                                          <p:attrName>style.visibility</p:attrName>
                                        </p:attrNameLst>
                                      </p:cBhvr>
                                      <p:to>
                                        <p:strVal val="visible"/>
                                      </p:to>
                                    </p:set>
                                    <p:anim calcmode="lin" valueType="num">
                                      <p:cBhvr additive="base">
                                        <p:cTn id="32" dur="500" fill="hold"/>
                                        <p:tgtEl>
                                          <p:spTgt spid="17">
                                            <p:graphicEl>
                                              <a:chart seriesIdx="4"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graphicEl>
                                              <a:chart seriesIdx="4"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5089"/>
            <a:ext cx="12192000" cy="410308"/>
          </a:xfrm>
          <a:prstGeom prst="rect">
            <a:avLst/>
          </a:prstGeom>
        </p:spPr>
      </p:pic>
      <p:graphicFrame>
        <p:nvGraphicFramePr>
          <p:cNvPr id="14" name="Grafiek 13"/>
          <p:cNvGraphicFramePr/>
          <p:nvPr>
            <p:extLst>
              <p:ext uri="{D42A27DB-BD31-4B8C-83A1-F6EECF244321}">
                <p14:modId xmlns:p14="http://schemas.microsoft.com/office/powerpoint/2010/main" val="1043859460"/>
              </p:ext>
            </p:extLst>
          </p:nvPr>
        </p:nvGraphicFramePr>
        <p:xfrm>
          <a:off x="676902" y="1371973"/>
          <a:ext cx="11462656" cy="4670906"/>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5" descr="C:\Marjolein\Huisstijl Kansspelcommissie\Protocolmapjes\logo.JPG">
            <a:extLst>
              <a:ext uri="{FF2B5EF4-FFF2-40B4-BE49-F238E27FC236}">
                <a16:creationId xmlns:a16="http://schemas.microsoft.com/office/drawing/2014/main" id="{096A72BF-78EE-42E2-9D60-B1F989E1BE48}"/>
              </a:ext>
            </a:extLst>
          </p:cNvPr>
          <p:cNvPicPr>
            <a:picLocks noChangeAspect="1" noChangeArrowheads="1"/>
          </p:cNvPicPr>
          <p:nvPr/>
        </p:nvPicPr>
        <p:blipFill>
          <a:blip r:embed="rId4" cstate="print"/>
          <a:srcRect/>
          <a:stretch>
            <a:fillRect/>
          </a:stretch>
        </p:blipFill>
        <p:spPr bwMode="auto">
          <a:xfrm rot="10800000">
            <a:off x="10920536" y="0"/>
            <a:ext cx="1274564" cy="1469496"/>
          </a:xfrm>
          <a:prstGeom prst="rect">
            <a:avLst/>
          </a:prstGeom>
          <a:noFill/>
          <a:ln w="9525">
            <a:noFill/>
            <a:miter lim="800000"/>
            <a:headEnd/>
            <a:tailEnd/>
          </a:ln>
        </p:spPr>
      </p:pic>
      <p:sp>
        <p:nvSpPr>
          <p:cNvPr id="19" name="Tekstvak 18"/>
          <p:cNvSpPr txBox="1"/>
          <p:nvPr/>
        </p:nvSpPr>
        <p:spPr>
          <a:xfrm>
            <a:off x="3485572" y="476378"/>
            <a:ext cx="5257800" cy="646331"/>
          </a:xfrm>
          <a:prstGeom prst="rect">
            <a:avLst/>
          </a:prstGeom>
          <a:noFill/>
        </p:spPr>
        <p:txBody>
          <a:bodyPr wrap="square" rtlCol="0">
            <a:spAutoFit/>
          </a:bodyPr>
          <a:lstStyle/>
          <a:p>
            <a:pPr algn="ctr"/>
            <a:r>
              <a:rPr lang="nl-BE" sz="3600" b="1" dirty="0">
                <a:solidFill>
                  <a:srgbClr val="7DA4C1"/>
                </a:solidFill>
                <a:latin typeface="+mj-lt"/>
              </a:rPr>
              <a:t>De spelers in cijfers</a:t>
            </a:r>
          </a:p>
        </p:txBody>
      </p:sp>
      <p:pic>
        <p:nvPicPr>
          <p:cNvPr id="6" name="Picture 6" descr="C:\Marjolein\Huisstijl Kansspelcommissie\KSC-logo zonder adres.jpg">
            <a:extLst>
              <a:ext uri="{FF2B5EF4-FFF2-40B4-BE49-F238E27FC236}">
                <a16:creationId xmlns:a16="http://schemas.microsoft.com/office/drawing/2014/main" id="{40BEFEA4-96C8-456B-8B95-B5FC9D858F31}"/>
              </a:ext>
            </a:extLst>
          </p:cNvPr>
          <p:cNvPicPr>
            <a:picLocks noChangeAspect="1" noChangeArrowheads="1"/>
          </p:cNvPicPr>
          <p:nvPr/>
        </p:nvPicPr>
        <p:blipFill>
          <a:blip r:embed="rId5" cstate="print"/>
          <a:srcRect/>
          <a:stretch>
            <a:fillRect/>
          </a:stretch>
        </p:blipFill>
        <p:spPr bwMode="auto">
          <a:xfrm>
            <a:off x="191343" y="260648"/>
            <a:ext cx="1726523" cy="864096"/>
          </a:xfrm>
          <a:prstGeom prst="rect">
            <a:avLst/>
          </a:prstGeom>
          <a:noFill/>
          <a:ln w="9525">
            <a:noFill/>
            <a:miter lim="800000"/>
            <a:headEnd/>
            <a:tailEnd/>
          </a:ln>
        </p:spPr>
      </p:pic>
    </p:spTree>
    <p:extLst>
      <p:ext uri="{BB962C8B-B14F-4D97-AF65-F5344CB8AC3E}">
        <p14:creationId xmlns:p14="http://schemas.microsoft.com/office/powerpoint/2010/main" val="9740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14">
                                            <p:graphicEl>
                                              <a:chart seriesIdx="0" categoryIdx="0" bldStep="ptInSeries"/>
                                            </p:graphicEl>
                                          </p:spTgt>
                                        </p:tgtEl>
                                        <p:attrNameLst>
                                          <p:attrName>style.visibility</p:attrName>
                                        </p:attrNameLst>
                                      </p:cBhvr>
                                      <p:to>
                                        <p:strVal val="visible"/>
                                      </p:to>
                                    </p:set>
                                    <p:anim calcmode="lin" valueType="num">
                                      <p:cBhvr additive="base">
                                        <p:cTn id="12" dur="500" fill="hold"/>
                                        <p:tgtEl>
                                          <p:spTgt spid="14">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14">
                                            <p:graphicEl>
                                              <a:chart seriesIdx="1" categoryIdx="0" bldStep="ptInSeries"/>
                                            </p:graphicEl>
                                          </p:spTgt>
                                        </p:tgtEl>
                                        <p:attrNameLst>
                                          <p:attrName>style.visibility</p:attrName>
                                        </p:attrNameLst>
                                      </p:cBhvr>
                                      <p:to>
                                        <p:strVal val="visible"/>
                                      </p:to>
                                    </p:set>
                                    <p:anim calcmode="lin" valueType="num">
                                      <p:cBhvr additive="base">
                                        <p:cTn id="17" dur="500" fill="hold"/>
                                        <p:tgtEl>
                                          <p:spTgt spid="14">
                                            <p:graphicEl>
                                              <a:chart seriesIdx="1"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graphicEl>
                                              <a:chart seriesIdx="1"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decel="100000" fill="hold" grpId="0" nodeType="afterEffect">
                                  <p:stCondLst>
                                    <p:cond delay="0"/>
                                  </p:stCondLst>
                                  <p:childTnLst>
                                    <p:set>
                                      <p:cBhvr>
                                        <p:cTn id="21" dur="1" fill="hold">
                                          <p:stCondLst>
                                            <p:cond delay="0"/>
                                          </p:stCondLst>
                                        </p:cTn>
                                        <p:tgtEl>
                                          <p:spTgt spid="14">
                                            <p:graphicEl>
                                              <a:chart seriesIdx="2" categoryIdx="0" bldStep="ptInSeries"/>
                                            </p:graphicEl>
                                          </p:spTgt>
                                        </p:tgtEl>
                                        <p:attrNameLst>
                                          <p:attrName>style.visibility</p:attrName>
                                        </p:attrNameLst>
                                      </p:cBhvr>
                                      <p:to>
                                        <p:strVal val="visible"/>
                                      </p:to>
                                    </p:set>
                                    <p:anim calcmode="lin" valueType="num">
                                      <p:cBhvr additive="base">
                                        <p:cTn id="22" dur="500" fill="hold"/>
                                        <p:tgtEl>
                                          <p:spTgt spid="14">
                                            <p:graphicEl>
                                              <a:chart seriesIdx="2"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graphicEl>
                                              <a:chart seriesIdx="2"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decel="100000" fill="hold" grpId="0" nodeType="afterEffect">
                                  <p:stCondLst>
                                    <p:cond delay="0"/>
                                  </p:stCondLst>
                                  <p:childTnLst>
                                    <p:set>
                                      <p:cBhvr>
                                        <p:cTn id="26" dur="1" fill="hold">
                                          <p:stCondLst>
                                            <p:cond delay="0"/>
                                          </p:stCondLst>
                                        </p:cTn>
                                        <p:tgtEl>
                                          <p:spTgt spid="14">
                                            <p:graphicEl>
                                              <a:chart seriesIdx="3" categoryIdx="0" bldStep="ptInSeries"/>
                                            </p:graphicEl>
                                          </p:spTgt>
                                        </p:tgtEl>
                                        <p:attrNameLst>
                                          <p:attrName>style.visibility</p:attrName>
                                        </p:attrNameLst>
                                      </p:cBhvr>
                                      <p:to>
                                        <p:strVal val="visible"/>
                                      </p:to>
                                    </p:set>
                                    <p:anim calcmode="lin" valueType="num">
                                      <p:cBhvr additive="base">
                                        <p:cTn id="27" dur="500" fill="hold"/>
                                        <p:tgtEl>
                                          <p:spTgt spid="14">
                                            <p:graphicEl>
                                              <a:chart seriesIdx="3"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graphicEl>
                                              <a:chart seriesIdx="3" categoryIdx="0" bldStep="ptInSeries"/>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decel="100000" fill="hold" grpId="0" nodeType="afterEffect">
                                  <p:stCondLst>
                                    <p:cond delay="0"/>
                                  </p:stCondLst>
                                  <p:childTnLst>
                                    <p:set>
                                      <p:cBhvr>
                                        <p:cTn id="31" dur="1" fill="hold">
                                          <p:stCondLst>
                                            <p:cond delay="0"/>
                                          </p:stCondLst>
                                        </p:cTn>
                                        <p:tgtEl>
                                          <p:spTgt spid="14">
                                            <p:graphicEl>
                                              <a:chart seriesIdx="4" categoryIdx="0" bldStep="ptInSeries"/>
                                            </p:graphicEl>
                                          </p:spTgt>
                                        </p:tgtEl>
                                        <p:attrNameLst>
                                          <p:attrName>style.visibility</p:attrName>
                                        </p:attrNameLst>
                                      </p:cBhvr>
                                      <p:to>
                                        <p:strVal val="visible"/>
                                      </p:to>
                                    </p:set>
                                    <p:anim calcmode="lin" valueType="num">
                                      <p:cBhvr additive="base">
                                        <p:cTn id="32" dur="500" fill="hold"/>
                                        <p:tgtEl>
                                          <p:spTgt spid="14">
                                            <p:graphicEl>
                                              <a:chart seriesIdx="4"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graphicEl>
                                              <a:chart seriesIdx="4"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El"/>
        </p:bldSub>
      </p:bldGraphic>
    </p:bldLst>
  </p:timing>
</p:sld>
</file>

<file path=ppt/theme/theme1.xml><?xml version="1.0" encoding="utf-8"?>
<a:theme xmlns:a="http://schemas.openxmlformats.org/drawingml/2006/main" name="Office-thema">
  <a:themeElements>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xml><?xml version="1.0" encoding="utf-8"?>
<a:themeOverride xmlns:a="http://schemas.openxmlformats.org/drawingml/2006/main">
  <a:clrScheme name="Toppun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277</TotalTime>
  <Words>722</Words>
  <Application>Microsoft Office PowerPoint</Application>
  <PresentationFormat>Breedbeeld</PresentationFormat>
  <Paragraphs>168</Paragraphs>
  <Slides>21</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21</vt:i4>
      </vt:variant>
    </vt:vector>
  </HeadingPairs>
  <TitlesOfParts>
    <vt:vector size="30" baseType="lpstr">
      <vt:lpstr>Arial</vt:lpstr>
      <vt:lpstr>Calibri</vt:lpstr>
      <vt:lpstr>Courier New</vt:lpstr>
      <vt:lpstr>inherit</vt:lpstr>
      <vt:lpstr>Myriad Pro Cond</vt:lpstr>
      <vt:lpstr>open sans</vt:lpstr>
      <vt:lpstr>Symbol</vt:lpstr>
      <vt:lpstr>Wingdings</vt:lpstr>
      <vt:lpstr>Office-thema</vt:lpstr>
      <vt:lpstr>De Kansspelcommissie</vt:lpstr>
      <vt:lpstr>Regelgevend Kader</vt:lpstr>
      <vt:lpstr>Regelgevend Kader</vt:lpstr>
      <vt:lpstr>Onafhankelijk opgericht  binnen FOD Justitie</vt:lpstr>
      <vt:lpstr>Samenstelling</vt:lpstr>
      <vt:lpstr>PowerPoint-presentatie</vt:lpstr>
      <vt:lpstr>Bescherming  van de speler</vt:lpstr>
      <vt:lpstr>PowerPoint-presentatie</vt:lpstr>
      <vt:lpstr>PowerPoint-presentatie</vt:lpstr>
      <vt:lpstr>Bescherming van de speler</vt:lpstr>
      <vt:lpstr>Bescherming van de speler</vt:lpstr>
      <vt:lpstr>EPIS</vt:lpstr>
      <vt:lpstr>Registratie en EPIS</vt:lpstr>
      <vt:lpstr>Uitsluiting van Kansspelen</vt:lpstr>
      <vt:lpstr>Sinds 2021</vt:lpstr>
      <vt:lpstr>Vrijwillige aanvragen</vt:lpstr>
      <vt:lpstr>Sinds juli 2023</vt:lpstr>
      <vt:lpstr>Bescherming van de speler</vt:lpstr>
      <vt:lpstr>Online speellimiet</vt:lpstr>
      <vt:lpstr>Preventiecampagnes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vervsven</dc:creator>
  <cp:lastModifiedBy>Stefaan Savenberg</cp:lastModifiedBy>
  <cp:revision>2</cp:revision>
  <cp:lastPrinted>2020-02-05T13:58:31Z</cp:lastPrinted>
  <dcterms:created xsi:type="dcterms:W3CDTF">2010-12-14T08:56:41Z</dcterms:created>
  <dcterms:modified xsi:type="dcterms:W3CDTF">2023-09-25T06:09:21Z</dcterms:modified>
</cp:coreProperties>
</file>