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4" r:id="rId5"/>
    <p:sldId id="273" r:id="rId6"/>
    <p:sldId id="296" r:id="rId7"/>
    <p:sldId id="302" r:id="rId8"/>
    <p:sldId id="291" r:id="rId9"/>
    <p:sldId id="427" r:id="rId10"/>
    <p:sldId id="421" r:id="rId11"/>
    <p:sldId id="423" r:id="rId12"/>
    <p:sldId id="424" r:id="rId13"/>
    <p:sldId id="425" r:id="rId14"/>
    <p:sldId id="426" r:id="rId15"/>
    <p:sldId id="422" r:id="rId16"/>
    <p:sldId id="408" r:id="rId17"/>
    <p:sldId id="384" r:id="rId18"/>
    <p:sldId id="418" r:id="rId19"/>
    <p:sldId id="420" r:id="rId20"/>
    <p:sldId id="413" r:id="rId21"/>
    <p:sldId id="310" r:id="rId22"/>
  </p:sldIdLst>
  <p:sldSz cx="10688638" cy="7562850"/>
  <p:notesSz cx="6797675" cy="9926638"/>
  <p:defaultTextStyle>
    <a:defPPr>
      <a:defRPr lang="nl-NL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7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8A"/>
    <a:srgbClr val="008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61E4B-8AF8-EA2F-7A6D-8E0EBB78CFF2}" v="770" dt="2022-10-03T10:45:19.721"/>
    <p1510:client id="{8386DC27-23EF-494C-9534-870F64D35065}" vWet="2" dt="2022-09-30T14:41:07.488"/>
    <p1510:client id="{93FB2279-72A6-8A3A-F993-C5657A0130F9}" v="4" dt="2022-10-03T07:18:09.159"/>
    <p1510:client id="{F2626AD7-908A-36E0-E724-CE33A1CEFC68}" v="480" dt="2022-09-30T15:13:35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296" y="42"/>
      </p:cViewPr>
      <p:guideLst>
        <p:guide orient="horz"/>
        <p:guide pos="67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userId="S::urn:spo:anon#fdd6c0e43139220861c310a59a9fb316eb7da1865a71d2bc32354ec92d3ee65b::" providerId="AD" clId="Web-{17A61E4B-8AF8-EA2F-7A6D-8E0EBB78CFF2}"/>
    <pc:docChg chg="addSld modSld">
      <pc:chgData name="Gastgebruiker" userId="S::urn:spo:anon#fdd6c0e43139220861c310a59a9fb316eb7da1865a71d2bc32354ec92d3ee65b::" providerId="AD" clId="Web-{17A61E4B-8AF8-EA2F-7A6D-8E0EBB78CFF2}" dt="2022-10-03T10:45:19.721" v="496" actId="1076"/>
      <pc:docMkLst>
        <pc:docMk/>
      </pc:docMkLst>
      <pc:sldChg chg="modSp">
        <pc:chgData name="Gastgebruiker" userId="S::urn:spo:anon#fdd6c0e43139220861c310a59a9fb316eb7da1865a71d2bc32354ec92d3ee65b::" providerId="AD" clId="Web-{17A61E4B-8AF8-EA2F-7A6D-8E0EBB78CFF2}" dt="2022-10-03T10:21:54.311" v="23" actId="14100"/>
        <pc:sldMkLst>
          <pc:docMk/>
          <pc:sldMk cId="593189908" sldId="291"/>
        </pc:sldMkLst>
        <pc:spChg chg="mod">
          <ac:chgData name="Gastgebruiker" userId="S::urn:spo:anon#fdd6c0e43139220861c310a59a9fb316eb7da1865a71d2bc32354ec92d3ee65b::" providerId="AD" clId="Web-{17A61E4B-8AF8-EA2F-7A6D-8E0EBB78CFF2}" dt="2022-10-03T10:21:54.311" v="23" actId="14100"/>
          <ac:spMkLst>
            <pc:docMk/>
            <pc:sldMk cId="593189908" sldId="291"/>
            <ac:spMk id="3" creationId="{00000000-0000-0000-0000-000000000000}"/>
          </ac:spMkLst>
        </pc:spChg>
      </pc:sldChg>
      <pc:sldChg chg="modSp">
        <pc:chgData name="Gastgebruiker" userId="S::urn:spo:anon#fdd6c0e43139220861c310a59a9fb316eb7da1865a71d2bc32354ec92d3ee65b::" providerId="AD" clId="Web-{17A61E4B-8AF8-EA2F-7A6D-8E0EBB78CFF2}" dt="2022-10-03T10:23:00.266" v="44" actId="1076"/>
        <pc:sldMkLst>
          <pc:docMk/>
          <pc:sldMk cId="3162298826" sldId="302"/>
        </pc:sldMkLst>
        <pc:picChg chg="mod">
          <ac:chgData name="Gastgebruiker" userId="S::urn:spo:anon#fdd6c0e43139220861c310a59a9fb316eb7da1865a71d2bc32354ec92d3ee65b::" providerId="AD" clId="Web-{17A61E4B-8AF8-EA2F-7A6D-8E0EBB78CFF2}" dt="2022-10-03T10:23:00.219" v="40" actId="1076"/>
          <ac:picMkLst>
            <pc:docMk/>
            <pc:sldMk cId="3162298826" sldId="302"/>
            <ac:picMk id="9" creationId="{B68B2DD3-7494-495C-B624-94F2D392A68B}"/>
          </ac:picMkLst>
        </pc:picChg>
        <pc:picChg chg="mod">
          <ac:chgData name="Gastgebruiker" userId="S::urn:spo:anon#fdd6c0e43139220861c310a59a9fb316eb7da1865a71d2bc32354ec92d3ee65b::" providerId="AD" clId="Web-{17A61E4B-8AF8-EA2F-7A6D-8E0EBB78CFF2}" dt="2022-10-03T10:23:00.219" v="41" actId="1076"/>
          <ac:picMkLst>
            <pc:docMk/>
            <pc:sldMk cId="3162298826" sldId="302"/>
            <ac:picMk id="10" creationId="{416C1A9C-32F3-4FA4-82AC-E454C406D144}"/>
          </ac:picMkLst>
        </pc:picChg>
        <pc:picChg chg="mod">
          <ac:chgData name="Gastgebruiker" userId="S::urn:spo:anon#fdd6c0e43139220861c310a59a9fb316eb7da1865a71d2bc32354ec92d3ee65b::" providerId="AD" clId="Web-{17A61E4B-8AF8-EA2F-7A6D-8E0EBB78CFF2}" dt="2022-10-03T10:23:00.235" v="42" actId="1076"/>
          <ac:picMkLst>
            <pc:docMk/>
            <pc:sldMk cId="3162298826" sldId="302"/>
            <ac:picMk id="11" creationId="{DC95ABF0-8C71-4A9E-A80C-7E9338FFE22E}"/>
          </ac:picMkLst>
        </pc:picChg>
        <pc:picChg chg="mod">
          <ac:chgData name="Gastgebruiker" userId="S::urn:spo:anon#fdd6c0e43139220861c310a59a9fb316eb7da1865a71d2bc32354ec92d3ee65b::" providerId="AD" clId="Web-{17A61E4B-8AF8-EA2F-7A6D-8E0EBB78CFF2}" dt="2022-10-03T10:23:00.250" v="43" actId="1076"/>
          <ac:picMkLst>
            <pc:docMk/>
            <pc:sldMk cId="3162298826" sldId="302"/>
            <ac:picMk id="13" creationId="{42362C3E-53EF-4B0E-97B7-14004AD9433A}"/>
          </ac:picMkLst>
        </pc:picChg>
        <pc:picChg chg="mod">
          <ac:chgData name="Gastgebruiker" userId="S::urn:spo:anon#fdd6c0e43139220861c310a59a9fb316eb7da1865a71d2bc32354ec92d3ee65b::" providerId="AD" clId="Web-{17A61E4B-8AF8-EA2F-7A6D-8E0EBB78CFF2}" dt="2022-10-03T10:23:00.266" v="44" actId="1076"/>
          <ac:picMkLst>
            <pc:docMk/>
            <pc:sldMk cId="3162298826" sldId="302"/>
            <ac:picMk id="14" creationId="{8E85BF70-91CE-4B54-A68A-AAB8157749A1}"/>
          </ac:picMkLst>
        </pc:picChg>
      </pc:sldChg>
      <pc:sldChg chg="addSp delSp modSp new">
        <pc:chgData name="Gastgebruiker" userId="S::urn:spo:anon#fdd6c0e43139220861c310a59a9fb316eb7da1865a71d2bc32354ec92d3ee65b::" providerId="AD" clId="Web-{17A61E4B-8AF8-EA2F-7A6D-8E0EBB78CFF2}" dt="2022-10-03T10:45:19.721" v="496" actId="1076"/>
        <pc:sldMkLst>
          <pc:docMk/>
          <pc:sldMk cId="3657811007" sldId="427"/>
        </pc:sldMkLst>
        <pc:spChg chg="mod">
          <ac:chgData name="Gastgebruiker" userId="S::urn:spo:anon#fdd6c0e43139220861c310a59a9fb316eb7da1865a71d2bc32354ec92d3ee65b::" providerId="AD" clId="Web-{17A61E4B-8AF8-EA2F-7A6D-8E0EBB78CFF2}" dt="2022-10-03T10:22:42.219" v="32" actId="20577"/>
          <ac:spMkLst>
            <pc:docMk/>
            <pc:sldMk cId="3657811007" sldId="427"/>
            <ac:spMk id="2" creationId="{F387CE57-9C9F-21EC-03EA-386679A16D45}"/>
          </ac:spMkLst>
        </pc:spChg>
        <pc:spChg chg="del mod">
          <ac:chgData name="Gastgebruiker" userId="S::urn:spo:anon#fdd6c0e43139220861c310a59a9fb316eb7da1865a71d2bc32354ec92d3ee65b::" providerId="AD" clId="Web-{17A61E4B-8AF8-EA2F-7A6D-8E0EBB78CFF2}" dt="2022-10-03T10:23:38.079" v="59"/>
          <ac:spMkLst>
            <pc:docMk/>
            <pc:sldMk cId="3657811007" sldId="427"/>
            <ac:spMk id="3" creationId="{D0F4DFFA-9696-DDEF-1ADD-6EFFE0CF8A55}"/>
          </ac:spMkLst>
        </pc:spChg>
        <pc:spChg chg="add mod">
          <ac:chgData name="Gastgebruiker" userId="S::urn:spo:anon#fdd6c0e43139220861c310a59a9fb316eb7da1865a71d2bc32354ec92d3ee65b::" providerId="AD" clId="Web-{17A61E4B-8AF8-EA2F-7A6D-8E0EBB78CFF2}" dt="2022-10-03T10:44:00.735" v="485" actId="1076"/>
          <ac:spMkLst>
            <pc:docMk/>
            <pc:sldMk cId="3657811007" sldId="427"/>
            <ac:spMk id="14" creationId="{22BBA0C1-D176-2250-EC6C-FD110D242E70}"/>
          </ac:spMkLst>
        </pc:spChg>
        <pc:spChg chg="add mod">
          <ac:chgData name="Gastgebruiker" userId="S::urn:spo:anon#fdd6c0e43139220861c310a59a9fb316eb7da1865a71d2bc32354ec92d3ee65b::" providerId="AD" clId="Web-{17A61E4B-8AF8-EA2F-7A6D-8E0EBB78CFF2}" dt="2022-10-03T10:42:36.139" v="468" actId="20577"/>
          <ac:spMkLst>
            <pc:docMk/>
            <pc:sldMk cId="3657811007" sldId="427"/>
            <ac:spMk id="35" creationId="{AD83B30E-4652-561C-FEFF-30FCAA32EB81}"/>
          </ac:spMkLst>
        </pc:spChg>
        <pc:spChg chg="add mod">
          <ac:chgData name="Gastgebruiker" userId="S::urn:spo:anon#fdd6c0e43139220861c310a59a9fb316eb7da1865a71d2bc32354ec92d3ee65b::" providerId="AD" clId="Web-{17A61E4B-8AF8-EA2F-7A6D-8E0EBB78CFF2}" dt="2022-10-03T10:43:28.562" v="479" actId="1076"/>
          <ac:spMkLst>
            <pc:docMk/>
            <pc:sldMk cId="3657811007" sldId="427"/>
            <ac:spMk id="36" creationId="{00C53308-B8DE-8CC7-2299-9E88C64D1C7D}"/>
          </ac:spMkLst>
        </pc:spChg>
        <pc:spChg chg="add mod">
          <ac:chgData name="Gastgebruiker" userId="S::urn:spo:anon#fdd6c0e43139220861c310a59a9fb316eb7da1865a71d2bc32354ec92d3ee65b::" providerId="AD" clId="Web-{17A61E4B-8AF8-EA2F-7A6D-8E0EBB78CFF2}" dt="2022-10-03T10:43:39.937" v="482" actId="14100"/>
          <ac:spMkLst>
            <pc:docMk/>
            <pc:sldMk cId="3657811007" sldId="427"/>
            <ac:spMk id="37" creationId="{4863E947-52E5-9CDD-12C9-01BD479B8E58}"/>
          </ac:spMkLst>
        </pc:spChg>
        <pc:spChg chg="add mod">
          <ac:chgData name="Gastgebruiker" userId="S::urn:spo:anon#fdd6c0e43139220861c310a59a9fb316eb7da1865a71d2bc32354ec92d3ee65b::" providerId="AD" clId="Web-{17A61E4B-8AF8-EA2F-7A6D-8E0EBB78CFF2}" dt="2022-10-03T10:43:23.515" v="477" actId="1076"/>
          <ac:spMkLst>
            <pc:docMk/>
            <pc:sldMk cId="3657811007" sldId="427"/>
            <ac:spMk id="38" creationId="{0ACE32FF-E93E-0CCA-CD29-D7E37FF890E2}"/>
          </ac:spMkLst>
        </pc:spChg>
        <pc:spChg chg="add mod">
          <ac:chgData name="Gastgebruiker" userId="S::urn:spo:anon#fdd6c0e43139220861c310a59a9fb316eb7da1865a71d2bc32354ec92d3ee65b::" providerId="AD" clId="Web-{17A61E4B-8AF8-EA2F-7A6D-8E0EBB78CFF2}" dt="2022-10-03T10:45:19.721" v="496" actId="1076"/>
          <ac:spMkLst>
            <pc:docMk/>
            <pc:sldMk cId="3657811007" sldId="427"/>
            <ac:spMk id="40" creationId="{EEDDADB9-BF99-0E8C-414C-F43C145B3762}"/>
          </ac:spMkLst>
        </pc:spChg>
        <pc:spChg chg="add del">
          <ac:chgData name="Gastgebruiker" userId="S::urn:spo:anon#fdd6c0e43139220861c310a59a9fb316eb7da1865a71d2bc32354ec92d3ee65b::" providerId="AD" clId="Web-{17A61E4B-8AF8-EA2F-7A6D-8E0EBB78CFF2}" dt="2022-10-03T10:42:06.201" v="449"/>
          <ac:spMkLst>
            <pc:docMk/>
            <pc:sldMk cId="3657811007" sldId="427"/>
            <ac:spMk id="41" creationId="{FF8677EF-4C5D-7355-68F2-40A9446243C3}"/>
          </ac:spMkLst>
        </pc:spChg>
        <pc:picChg chg="add mod">
          <ac:chgData name="Gastgebruiker" userId="S::urn:spo:anon#fdd6c0e43139220861c310a59a9fb316eb7da1865a71d2bc32354ec92d3ee65b::" providerId="AD" clId="Web-{17A61E4B-8AF8-EA2F-7A6D-8E0EBB78CFF2}" dt="2022-10-03T10:43:57.328" v="484" actId="14100"/>
          <ac:picMkLst>
            <pc:docMk/>
            <pc:sldMk cId="3657811007" sldId="427"/>
            <ac:picMk id="5" creationId="{AC2736B5-28F9-500B-934D-872EF7BD62D2}"/>
          </ac:picMkLst>
        </pc:picChg>
        <pc:picChg chg="add mod">
          <ac:chgData name="Gastgebruiker" userId="S::urn:spo:anon#fdd6c0e43139220861c310a59a9fb316eb7da1865a71d2bc32354ec92d3ee65b::" providerId="AD" clId="Web-{17A61E4B-8AF8-EA2F-7A6D-8E0EBB78CFF2}" dt="2022-10-03T10:43:51.813" v="483" actId="14100"/>
          <ac:picMkLst>
            <pc:docMk/>
            <pc:sldMk cId="3657811007" sldId="427"/>
            <ac:picMk id="7" creationId="{384FBBD4-2908-BCFF-B441-4109CB82DB59}"/>
          </ac:picMkLst>
        </pc:picChg>
        <pc:picChg chg="add mod">
          <ac:chgData name="Gastgebruiker" userId="S::urn:spo:anon#fdd6c0e43139220861c310a59a9fb316eb7da1865a71d2bc32354ec92d3ee65b::" providerId="AD" clId="Web-{17A61E4B-8AF8-EA2F-7A6D-8E0EBB78CFF2}" dt="2022-10-03T10:43:36.062" v="481" actId="1076"/>
          <ac:picMkLst>
            <pc:docMk/>
            <pc:sldMk cId="3657811007" sldId="427"/>
            <ac:picMk id="9" creationId="{34BCBF21-C182-B018-09D2-FF60ECEDD6B2}"/>
          </ac:picMkLst>
        </pc:picChg>
        <pc:picChg chg="add mod">
          <ac:chgData name="Gastgebruiker" userId="S::urn:spo:anon#fdd6c0e43139220861c310a59a9fb316eb7da1865a71d2bc32354ec92d3ee65b::" providerId="AD" clId="Web-{17A61E4B-8AF8-EA2F-7A6D-8E0EBB78CFF2}" dt="2022-10-03T10:43:30.500" v="480" actId="1076"/>
          <ac:picMkLst>
            <pc:docMk/>
            <pc:sldMk cId="3657811007" sldId="427"/>
            <ac:picMk id="11" creationId="{83441923-13AB-F571-332D-2735DE922004}"/>
          </ac:picMkLst>
        </pc:picChg>
        <pc:picChg chg="add mod">
          <ac:chgData name="Gastgebruiker" userId="S::urn:spo:anon#fdd6c0e43139220861c310a59a9fb316eb7da1865a71d2bc32354ec92d3ee65b::" providerId="AD" clId="Web-{17A61E4B-8AF8-EA2F-7A6D-8E0EBB78CFF2}" dt="2022-10-03T10:43:25.968" v="478" actId="1076"/>
          <ac:picMkLst>
            <pc:docMk/>
            <pc:sldMk cId="3657811007" sldId="427"/>
            <ac:picMk id="13" creationId="{D3340CA1-B9DE-AD3E-6501-582C7FC3B74A}"/>
          </ac:picMkLst>
        </pc:picChg>
        <pc:picChg chg="add del mod">
          <ac:chgData name="Gastgebruiker" userId="S::urn:spo:anon#fdd6c0e43139220861c310a59a9fb316eb7da1865a71d2bc32354ec92d3ee65b::" providerId="AD" clId="Web-{17A61E4B-8AF8-EA2F-7A6D-8E0EBB78CFF2}" dt="2022-10-03T10:24:39.409" v="102"/>
          <ac:picMkLst>
            <pc:docMk/>
            <pc:sldMk cId="3657811007" sldId="427"/>
            <ac:picMk id="16" creationId="{B38137C5-010E-7259-853B-65361ECE5E84}"/>
          </ac:picMkLst>
        </pc:picChg>
        <pc:picChg chg="add del">
          <ac:chgData name="Gastgebruiker" userId="S::urn:spo:anon#fdd6c0e43139220861c310a59a9fb316eb7da1865a71d2bc32354ec92d3ee65b::" providerId="AD" clId="Web-{17A61E4B-8AF8-EA2F-7A6D-8E0EBB78CFF2}" dt="2022-10-03T10:24:39.409" v="101"/>
          <ac:picMkLst>
            <pc:docMk/>
            <pc:sldMk cId="3657811007" sldId="427"/>
            <ac:picMk id="18" creationId="{07F16C72-5920-EE9E-A626-51347C2C1D02}"/>
          </ac:picMkLst>
        </pc:picChg>
        <pc:picChg chg="add del">
          <ac:chgData name="Gastgebruiker" userId="S::urn:spo:anon#fdd6c0e43139220861c310a59a9fb316eb7da1865a71d2bc32354ec92d3ee65b::" providerId="AD" clId="Web-{17A61E4B-8AF8-EA2F-7A6D-8E0EBB78CFF2}" dt="2022-10-03T10:24:39.409" v="100"/>
          <ac:picMkLst>
            <pc:docMk/>
            <pc:sldMk cId="3657811007" sldId="427"/>
            <ac:picMk id="20" creationId="{9B331F2D-044F-7532-4D30-DC53CE45E807}"/>
          </ac:picMkLst>
        </pc:picChg>
        <pc:picChg chg="add del">
          <ac:chgData name="Gastgebruiker" userId="S::urn:spo:anon#fdd6c0e43139220861c310a59a9fb316eb7da1865a71d2bc32354ec92d3ee65b::" providerId="AD" clId="Web-{17A61E4B-8AF8-EA2F-7A6D-8E0EBB78CFF2}" dt="2022-10-03T10:24:39.409" v="99"/>
          <ac:picMkLst>
            <pc:docMk/>
            <pc:sldMk cId="3657811007" sldId="427"/>
            <ac:picMk id="22" creationId="{103F495F-A898-B3CC-8D78-878DCC142F2F}"/>
          </ac:picMkLst>
        </pc:picChg>
        <pc:picChg chg="add del">
          <ac:chgData name="Gastgebruiker" userId="S::urn:spo:anon#fdd6c0e43139220861c310a59a9fb316eb7da1865a71d2bc32354ec92d3ee65b::" providerId="AD" clId="Web-{17A61E4B-8AF8-EA2F-7A6D-8E0EBB78CFF2}" dt="2022-10-03T10:24:39.409" v="98"/>
          <ac:picMkLst>
            <pc:docMk/>
            <pc:sldMk cId="3657811007" sldId="427"/>
            <ac:picMk id="24" creationId="{D35EC339-C783-CBEA-A089-8813F2DDE961}"/>
          </ac:picMkLst>
        </pc:picChg>
        <pc:picChg chg="add del mod">
          <ac:chgData name="Gastgebruiker" userId="S::urn:spo:anon#fdd6c0e43139220861c310a59a9fb316eb7da1865a71d2bc32354ec92d3ee65b::" providerId="AD" clId="Web-{17A61E4B-8AF8-EA2F-7A6D-8E0EBB78CFF2}" dt="2022-10-03T10:24:46.925" v="112"/>
          <ac:picMkLst>
            <pc:docMk/>
            <pc:sldMk cId="3657811007" sldId="427"/>
            <ac:picMk id="26" creationId="{1A95D78A-B073-0DF2-8FE4-BD88A014233F}"/>
          </ac:picMkLst>
        </pc:picChg>
        <pc:picChg chg="add del">
          <ac:chgData name="Gastgebruiker" userId="S::urn:spo:anon#fdd6c0e43139220861c310a59a9fb316eb7da1865a71d2bc32354ec92d3ee65b::" providerId="AD" clId="Web-{17A61E4B-8AF8-EA2F-7A6D-8E0EBB78CFF2}" dt="2022-10-03T10:24:46.925" v="111"/>
          <ac:picMkLst>
            <pc:docMk/>
            <pc:sldMk cId="3657811007" sldId="427"/>
            <ac:picMk id="28" creationId="{89815C79-8C5A-D002-4B9D-06E8ED9EEA5B}"/>
          </ac:picMkLst>
        </pc:picChg>
        <pc:picChg chg="add del">
          <ac:chgData name="Gastgebruiker" userId="S::urn:spo:anon#fdd6c0e43139220861c310a59a9fb316eb7da1865a71d2bc32354ec92d3ee65b::" providerId="AD" clId="Web-{17A61E4B-8AF8-EA2F-7A6D-8E0EBB78CFF2}" dt="2022-10-03T10:24:46.925" v="110"/>
          <ac:picMkLst>
            <pc:docMk/>
            <pc:sldMk cId="3657811007" sldId="427"/>
            <ac:picMk id="30" creationId="{72BB1FF3-6271-6545-D765-9C5E199B19E9}"/>
          </ac:picMkLst>
        </pc:picChg>
        <pc:picChg chg="add del">
          <ac:chgData name="Gastgebruiker" userId="S::urn:spo:anon#fdd6c0e43139220861c310a59a9fb316eb7da1865a71d2bc32354ec92d3ee65b::" providerId="AD" clId="Web-{17A61E4B-8AF8-EA2F-7A6D-8E0EBB78CFF2}" dt="2022-10-03T10:24:46.925" v="109"/>
          <ac:picMkLst>
            <pc:docMk/>
            <pc:sldMk cId="3657811007" sldId="427"/>
            <ac:picMk id="32" creationId="{D0FD7097-C632-B133-0AC3-82EF2AA2FF1F}"/>
          </ac:picMkLst>
        </pc:picChg>
        <pc:picChg chg="add del">
          <ac:chgData name="Gastgebruiker" userId="S::urn:spo:anon#fdd6c0e43139220861c310a59a9fb316eb7da1865a71d2bc32354ec92d3ee65b::" providerId="AD" clId="Web-{17A61E4B-8AF8-EA2F-7A6D-8E0EBB78CFF2}" dt="2022-10-03T10:24:46.925" v="108"/>
          <ac:picMkLst>
            <pc:docMk/>
            <pc:sldMk cId="3657811007" sldId="427"/>
            <ac:picMk id="34" creationId="{43E33E6A-E27F-857C-6F14-5FC89AE8F7C1}"/>
          </ac:picMkLst>
        </pc:picChg>
        <pc:picChg chg="add del mod">
          <ac:chgData name="Gastgebruiker" userId="S::urn:spo:anon#fdd6c0e43139220861c310a59a9fb316eb7da1865a71d2bc32354ec92d3ee65b::" providerId="AD" clId="Web-{17A61E4B-8AF8-EA2F-7A6D-8E0EBB78CFF2}" dt="2022-10-03T10:44:52.423" v="490"/>
          <ac:picMkLst>
            <pc:docMk/>
            <pc:sldMk cId="3657811007" sldId="427"/>
            <ac:picMk id="39" creationId="{0209B94E-FD33-C007-B641-C7A4E8AA77BF}"/>
          </ac:picMkLst>
        </pc:picChg>
        <pc:picChg chg="add mod">
          <ac:chgData name="Gastgebruiker" userId="S::urn:spo:anon#fdd6c0e43139220861c310a59a9fb316eb7da1865a71d2bc32354ec92d3ee65b::" providerId="AD" clId="Web-{17A61E4B-8AF8-EA2F-7A6D-8E0EBB78CFF2}" dt="2022-10-03T10:45:15.330" v="495" actId="1076"/>
          <ac:picMkLst>
            <pc:docMk/>
            <pc:sldMk cId="3657811007" sldId="427"/>
            <ac:picMk id="42" creationId="{87E3598E-46AE-4820-7A49-BE71297760AC}"/>
          </ac:picMkLst>
        </pc:picChg>
      </pc:sldChg>
    </pc:docChg>
  </pc:docChgLst>
  <pc:docChgLst>
    <pc:chgData name="Nadia Koumzi" userId="S::nadia.koumzi@groepintro.be::4745d8e2-fd35-4877-aac1-58fa8fa1f159" providerId="AD" clId="Web-{93FB2279-72A6-8A3A-F993-C5657A0130F9}"/>
    <pc:docChg chg="modSld">
      <pc:chgData name="Nadia Koumzi" userId="S::nadia.koumzi@groepintro.be::4745d8e2-fd35-4877-aac1-58fa8fa1f159" providerId="AD" clId="Web-{93FB2279-72A6-8A3A-F993-C5657A0130F9}" dt="2022-10-03T07:18:09.159" v="3" actId="20577"/>
      <pc:docMkLst>
        <pc:docMk/>
      </pc:docMkLst>
      <pc:sldChg chg="modSp">
        <pc:chgData name="Nadia Koumzi" userId="S::nadia.koumzi@groepintro.be::4745d8e2-fd35-4877-aac1-58fa8fa1f159" providerId="AD" clId="Web-{93FB2279-72A6-8A3A-F993-C5657A0130F9}" dt="2022-10-03T07:17:52.752" v="1" actId="20577"/>
        <pc:sldMkLst>
          <pc:docMk/>
          <pc:sldMk cId="350239440" sldId="408"/>
        </pc:sldMkLst>
        <pc:spChg chg="mod">
          <ac:chgData name="Nadia Koumzi" userId="S::nadia.koumzi@groepintro.be::4745d8e2-fd35-4877-aac1-58fa8fa1f159" providerId="AD" clId="Web-{93FB2279-72A6-8A3A-F993-C5657A0130F9}" dt="2022-10-03T07:17:52.752" v="1" actId="20577"/>
          <ac:spMkLst>
            <pc:docMk/>
            <pc:sldMk cId="350239440" sldId="408"/>
            <ac:spMk id="2" creationId="{BAECE7F8-5878-4085-B673-C57D31DEC48F}"/>
          </ac:spMkLst>
        </pc:spChg>
      </pc:sldChg>
      <pc:sldChg chg="modSp">
        <pc:chgData name="Nadia Koumzi" userId="S::nadia.koumzi@groepintro.be::4745d8e2-fd35-4877-aac1-58fa8fa1f159" providerId="AD" clId="Web-{93FB2279-72A6-8A3A-F993-C5657A0130F9}" dt="2022-10-03T07:17:59.237" v="2" actId="20577"/>
        <pc:sldMkLst>
          <pc:docMk/>
          <pc:sldMk cId="429039311" sldId="418"/>
        </pc:sldMkLst>
        <pc:spChg chg="mod">
          <ac:chgData name="Nadia Koumzi" userId="S::nadia.koumzi@groepintro.be::4745d8e2-fd35-4877-aac1-58fa8fa1f159" providerId="AD" clId="Web-{93FB2279-72A6-8A3A-F993-C5657A0130F9}" dt="2022-10-03T07:17:59.237" v="2" actId="20577"/>
          <ac:spMkLst>
            <pc:docMk/>
            <pc:sldMk cId="429039311" sldId="418"/>
            <ac:spMk id="2" creationId="{EED7C198-E395-47C3-8423-00DAC0A18873}"/>
          </ac:spMkLst>
        </pc:spChg>
      </pc:sldChg>
      <pc:sldChg chg="modSp">
        <pc:chgData name="Nadia Koumzi" userId="S::nadia.koumzi@groepintro.be::4745d8e2-fd35-4877-aac1-58fa8fa1f159" providerId="AD" clId="Web-{93FB2279-72A6-8A3A-F993-C5657A0130F9}" dt="2022-10-03T07:18:09.159" v="3" actId="20577"/>
        <pc:sldMkLst>
          <pc:docMk/>
          <pc:sldMk cId="1295682674" sldId="420"/>
        </pc:sldMkLst>
        <pc:spChg chg="mod">
          <ac:chgData name="Nadia Koumzi" userId="S::nadia.koumzi@groepintro.be::4745d8e2-fd35-4877-aac1-58fa8fa1f159" providerId="AD" clId="Web-{93FB2279-72A6-8A3A-F993-C5657A0130F9}" dt="2022-10-03T07:18:09.159" v="3" actId="20577"/>
          <ac:spMkLst>
            <pc:docMk/>
            <pc:sldMk cId="1295682674" sldId="420"/>
            <ac:spMk id="2" creationId="{BAECE7F8-5878-4085-B673-C57D31DEC48F}"/>
          </ac:spMkLst>
        </pc:spChg>
      </pc:sldChg>
      <pc:sldChg chg="modSp">
        <pc:chgData name="Nadia Koumzi" userId="S::nadia.koumzi@groepintro.be::4745d8e2-fd35-4877-aac1-58fa8fa1f159" providerId="AD" clId="Web-{93FB2279-72A6-8A3A-F993-C5657A0130F9}" dt="2022-10-03T07:17:21.798" v="0" actId="20577"/>
        <pc:sldMkLst>
          <pc:docMk/>
          <pc:sldMk cId="2957629300" sldId="422"/>
        </pc:sldMkLst>
        <pc:spChg chg="mod">
          <ac:chgData name="Nadia Koumzi" userId="S::nadia.koumzi@groepintro.be::4745d8e2-fd35-4877-aac1-58fa8fa1f159" providerId="AD" clId="Web-{93FB2279-72A6-8A3A-F993-C5657A0130F9}" dt="2022-10-03T07:17:21.798" v="0" actId="20577"/>
          <ac:spMkLst>
            <pc:docMk/>
            <pc:sldMk cId="2957629300" sldId="422"/>
            <ac:spMk id="2" creationId="{47688229-4FCA-4040-A6C0-C8377AEA12B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00CF1-30A7-4FAB-8F30-2D22127E9EA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FCA494-82CB-464C-8363-D60BB7EE08C0}">
      <dgm:prSet/>
      <dgm:spPr/>
      <dgm:t>
        <a:bodyPr/>
        <a:lstStyle/>
        <a:p>
          <a:r>
            <a:rPr lang="nl-BE"/>
            <a:t>Het partnerschap bestaat uit vijf structurele partners :</a:t>
          </a:r>
          <a:endParaRPr lang="en-US"/>
        </a:p>
      </dgm:t>
    </dgm:pt>
    <dgm:pt modelId="{25A3A42C-D343-4976-AAEA-39DA7D7E03C1}" type="parTrans" cxnId="{E4558B5E-B930-47B6-B6F2-F37281724F18}">
      <dgm:prSet/>
      <dgm:spPr/>
      <dgm:t>
        <a:bodyPr/>
        <a:lstStyle/>
        <a:p>
          <a:endParaRPr lang="en-US"/>
        </a:p>
      </dgm:t>
    </dgm:pt>
    <dgm:pt modelId="{D2F76CB1-E36F-44A3-AFC2-5A276973B1F9}" type="sibTrans" cxnId="{E4558B5E-B930-47B6-B6F2-F37281724F18}">
      <dgm:prSet/>
      <dgm:spPr/>
      <dgm:t>
        <a:bodyPr/>
        <a:lstStyle/>
        <a:p>
          <a:endParaRPr lang="en-US"/>
        </a:p>
      </dgm:t>
    </dgm:pt>
    <dgm:pt modelId="{349D8622-7628-44A8-80B6-95BA88A17B48}">
      <dgm:prSet/>
      <dgm:spPr/>
      <dgm:t>
        <a:bodyPr/>
        <a:lstStyle/>
        <a:p>
          <a:r>
            <a:rPr lang="nl-BE"/>
            <a:t>VDAB Vilvoorde</a:t>
          </a:r>
          <a:endParaRPr lang="en-US"/>
        </a:p>
      </dgm:t>
    </dgm:pt>
    <dgm:pt modelId="{635D384B-34B2-4E09-A24A-246C859A9660}" type="parTrans" cxnId="{74403657-7B61-4F67-B57A-6AE5095A6AC1}">
      <dgm:prSet/>
      <dgm:spPr/>
      <dgm:t>
        <a:bodyPr/>
        <a:lstStyle/>
        <a:p>
          <a:endParaRPr lang="en-US"/>
        </a:p>
      </dgm:t>
    </dgm:pt>
    <dgm:pt modelId="{657A7E65-55F6-406D-85BC-25BF10F8C1C6}" type="sibTrans" cxnId="{74403657-7B61-4F67-B57A-6AE5095A6AC1}">
      <dgm:prSet/>
      <dgm:spPr/>
      <dgm:t>
        <a:bodyPr/>
        <a:lstStyle/>
        <a:p>
          <a:endParaRPr lang="en-US"/>
        </a:p>
      </dgm:t>
    </dgm:pt>
    <dgm:pt modelId="{FA018228-522A-4695-89CE-4CFDC32F9767}">
      <dgm:prSet/>
      <dgm:spPr/>
      <dgm:t>
        <a:bodyPr/>
        <a:lstStyle/>
        <a:p>
          <a:r>
            <a:rPr lang="nl-BE"/>
            <a:t>SAAMO Vilvoorde</a:t>
          </a:r>
          <a:endParaRPr lang="en-US"/>
        </a:p>
      </dgm:t>
    </dgm:pt>
    <dgm:pt modelId="{1708684D-9438-416D-B3A9-7B24875F4B17}" type="parTrans" cxnId="{4C271885-03FE-46B5-AAFB-3A9669C70180}">
      <dgm:prSet/>
      <dgm:spPr/>
      <dgm:t>
        <a:bodyPr/>
        <a:lstStyle/>
        <a:p>
          <a:endParaRPr lang="en-US"/>
        </a:p>
      </dgm:t>
    </dgm:pt>
    <dgm:pt modelId="{222AF7E8-E2C7-441F-B910-5B4DE6BD233F}" type="sibTrans" cxnId="{4C271885-03FE-46B5-AAFB-3A9669C70180}">
      <dgm:prSet/>
      <dgm:spPr/>
      <dgm:t>
        <a:bodyPr/>
        <a:lstStyle/>
        <a:p>
          <a:endParaRPr lang="en-US"/>
        </a:p>
      </dgm:t>
    </dgm:pt>
    <dgm:pt modelId="{A49C1977-6600-43E1-A564-FFE03BC9F951}">
      <dgm:prSet/>
      <dgm:spPr/>
      <dgm:t>
        <a:bodyPr/>
        <a:lstStyle/>
        <a:p>
          <a:r>
            <a:rPr lang="nl-BE"/>
            <a:t>OCMW Vilvoorde</a:t>
          </a:r>
          <a:endParaRPr lang="en-US"/>
        </a:p>
      </dgm:t>
    </dgm:pt>
    <dgm:pt modelId="{DFE96BE5-3A4E-47CA-AC79-81D369F2899C}" type="parTrans" cxnId="{9E2D6659-B3BE-410C-A602-7C1E1A3CD9AF}">
      <dgm:prSet/>
      <dgm:spPr/>
      <dgm:t>
        <a:bodyPr/>
        <a:lstStyle/>
        <a:p>
          <a:endParaRPr lang="en-US"/>
        </a:p>
      </dgm:t>
    </dgm:pt>
    <dgm:pt modelId="{79AD6672-1630-41B5-9139-EB1F68A62B21}" type="sibTrans" cxnId="{9E2D6659-B3BE-410C-A602-7C1E1A3CD9AF}">
      <dgm:prSet/>
      <dgm:spPr/>
      <dgm:t>
        <a:bodyPr/>
        <a:lstStyle/>
        <a:p>
          <a:endParaRPr lang="en-US"/>
        </a:p>
      </dgm:t>
    </dgm:pt>
    <dgm:pt modelId="{8C476371-ECC7-4FB5-9A31-FD7B21373DB8}">
      <dgm:prSet/>
      <dgm:spPr/>
      <dgm:t>
        <a:bodyPr/>
        <a:lstStyle/>
        <a:p>
          <a:r>
            <a:rPr lang="nl-BE"/>
            <a:t>Groep INTRO (tevens administratieve penhouder van het project) </a:t>
          </a:r>
          <a:endParaRPr lang="en-US"/>
        </a:p>
      </dgm:t>
    </dgm:pt>
    <dgm:pt modelId="{C3F1AC7F-D5F0-41D2-84BB-9FAE6FE351F6}" type="parTrans" cxnId="{4379B9FC-8952-4A9B-A08E-5D1D31657C59}">
      <dgm:prSet/>
      <dgm:spPr/>
      <dgm:t>
        <a:bodyPr/>
        <a:lstStyle/>
        <a:p>
          <a:endParaRPr lang="en-US"/>
        </a:p>
      </dgm:t>
    </dgm:pt>
    <dgm:pt modelId="{A0599BB7-31EF-440A-906F-34847FB658D7}" type="sibTrans" cxnId="{4379B9FC-8952-4A9B-A08E-5D1D31657C59}">
      <dgm:prSet/>
      <dgm:spPr/>
      <dgm:t>
        <a:bodyPr/>
        <a:lstStyle/>
        <a:p>
          <a:endParaRPr lang="en-US"/>
        </a:p>
      </dgm:t>
    </dgm:pt>
    <dgm:pt modelId="{D5432AE4-65F6-4C07-9437-2C52A908B6B6}">
      <dgm:prSet/>
      <dgm:spPr/>
      <dgm:t>
        <a:bodyPr/>
        <a:lstStyle/>
        <a:p>
          <a:r>
            <a:rPr lang="nl-BE"/>
            <a:t>CAW en JAC Vilvoorde</a:t>
          </a:r>
          <a:endParaRPr lang="en-US"/>
        </a:p>
      </dgm:t>
    </dgm:pt>
    <dgm:pt modelId="{2095D69A-484D-4F8C-81C0-E6CC4260A416}" type="parTrans" cxnId="{DDC574D7-06CD-4BDF-B3BC-5B5BDA2A6D7F}">
      <dgm:prSet/>
      <dgm:spPr/>
      <dgm:t>
        <a:bodyPr/>
        <a:lstStyle/>
        <a:p>
          <a:endParaRPr lang="en-US"/>
        </a:p>
      </dgm:t>
    </dgm:pt>
    <dgm:pt modelId="{18A468BE-C26C-4EC4-93E5-927B07E5175B}" type="sibTrans" cxnId="{DDC574D7-06CD-4BDF-B3BC-5B5BDA2A6D7F}">
      <dgm:prSet/>
      <dgm:spPr/>
      <dgm:t>
        <a:bodyPr/>
        <a:lstStyle/>
        <a:p>
          <a:endParaRPr lang="en-US"/>
        </a:p>
      </dgm:t>
    </dgm:pt>
    <dgm:pt modelId="{AD849561-F3AC-401E-B4E4-64B779F48A1D}">
      <dgm:prSet/>
      <dgm:spPr/>
      <dgm:t>
        <a:bodyPr/>
        <a:lstStyle/>
        <a:p>
          <a:r>
            <a:rPr lang="nl-BE"/>
            <a:t>Jongeren zelf zijn ook partner !!</a:t>
          </a:r>
          <a:endParaRPr lang="en-US"/>
        </a:p>
      </dgm:t>
    </dgm:pt>
    <dgm:pt modelId="{0B70FFD3-E53D-45A3-A8F8-DDAB6E6BE659}" type="parTrans" cxnId="{E03D6467-A7C1-413C-912A-07E25133FF6E}">
      <dgm:prSet/>
      <dgm:spPr/>
      <dgm:t>
        <a:bodyPr/>
        <a:lstStyle/>
        <a:p>
          <a:endParaRPr lang="en-US"/>
        </a:p>
      </dgm:t>
    </dgm:pt>
    <dgm:pt modelId="{44A37944-4435-419E-8A39-41E2E10B6016}" type="sibTrans" cxnId="{E03D6467-A7C1-413C-912A-07E25133FF6E}">
      <dgm:prSet/>
      <dgm:spPr/>
      <dgm:t>
        <a:bodyPr/>
        <a:lstStyle/>
        <a:p>
          <a:endParaRPr lang="en-US"/>
        </a:p>
      </dgm:t>
    </dgm:pt>
    <dgm:pt modelId="{2F9F8EBE-C053-4398-B75C-29BC27495534}">
      <dgm:prSet/>
      <dgm:spPr/>
      <dgm:t>
        <a:bodyPr/>
        <a:lstStyle/>
        <a:p>
          <a:r>
            <a:rPr lang="nl-BE"/>
            <a:t>Andere laterale partners: ( profit en non-profit organisaties ) </a:t>
          </a:r>
          <a:endParaRPr lang="en-US"/>
        </a:p>
      </dgm:t>
    </dgm:pt>
    <dgm:pt modelId="{13D6EBAC-722D-45BD-AF14-616BAAAD7061}" type="parTrans" cxnId="{E1381666-8A70-45A7-891D-8F0078032DC4}">
      <dgm:prSet/>
      <dgm:spPr/>
      <dgm:t>
        <a:bodyPr/>
        <a:lstStyle/>
        <a:p>
          <a:endParaRPr lang="en-US"/>
        </a:p>
      </dgm:t>
    </dgm:pt>
    <dgm:pt modelId="{06815BC0-F00E-4ECD-A9CA-C7AB380932B9}" type="sibTrans" cxnId="{E1381666-8A70-45A7-891D-8F0078032DC4}">
      <dgm:prSet/>
      <dgm:spPr/>
      <dgm:t>
        <a:bodyPr/>
        <a:lstStyle/>
        <a:p>
          <a:endParaRPr lang="en-US"/>
        </a:p>
      </dgm:t>
    </dgm:pt>
    <dgm:pt modelId="{EB34F497-0E91-4BB5-A69B-B9CF2CFEA78A}">
      <dgm:prSet/>
      <dgm:spPr/>
      <dgm:t>
        <a:bodyPr/>
        <a:lstStyle/>
        <a:p>
          <a:r>
            <a:rPr lang="nl-BE"/>
            <a:t>bedrijven</a:t>
          </a:r>
          <a:endParaRPr lang="en-US"/>
        </a:p>
      </dgm:t>
    </dgm:pt>
    <dgm:pt modelId="{5E83BC03-88CF-4B47-A10A-321984C7EF3E}" type="parTrans" cxnId="{680E6F0A-4F8B-420F-BFB6-28ABA0650925}">
      <dgm:prSet/>
      <dgm:spPr/>
      <dgm:t>
        <a:bodyPr/>
        <a:lstStyle/>
        <a:p>
          <a:endParaRPr lang="en-US"/>
        </a:p>
      </dgm:t>
    </dgm:pt>
    <dgm:pt modelId="{5BC636AA-FE13-403F-91C2-AF5F146D14E7}" type="sibTrans" cxnId="{680E6F0A-4F8B-420F-BFB6-28ABA0650925}">
      <dgm:prSet/>
      <dgm:spPr/>
      <dgm:t>
        <a:bodyPr/>
        <a:lstStyle/>
        <a:p>
          <a:endParaRPr lang="en-US"/>
        </a:p>
      </dgm:t>
    </dgm:pt>
    <dgm:pt modelId="{E03A5A15-D179-4A29-A62B-D352918F91EA}">
      <dgm:prSet/>
      <dgm:spPr/>
      <dgm:t>
        <a:bodyPr/>
        <a:lstStyle/>
        <a:p>
          <a:r>
            <a:rPr lang="nl-BE"/>
            <a:t>federale overheidsdiensten, provincies, stad Vilvoorde</a:t>
          </a:r>
          <a:endParaRPr lang="en-US"/>
        </a:p>
      </dgm:t>
    </dgm:pt>
    <dgm:pt modelId="{6B55A1BC-3708-48AC-AAE9-3DC4122F4AE0}" type="parTrans" cxnId="{E87B9F47-A5D0-4C3E-B0ED-9AC0147641A4}">
      <dgm:prSet/>
      <dgm:spPr/>
      <dgm:t>
        <a:bodyPr/>
        <a:lstStyle/>
        <a:p>
          <a:endParaRPr lang="en-US"/>
        </a:p>
      </dgm:t>
    </dgm:pt>
    <dgm:pt modelId="{5291B02A-FA55-4957-99FD-66C94E5C162D}" type="sibTrans" cxnId="{E87B9F47-A5D0-4C3E-B0ED-9AC0147641A4}">
      <dgm:prSet/>
      <dgm:spPr/>
      <dgm:t>
        <a:bodyPr/>
        <a:lstStyle/>
        <a:p>
          <a:endParaRPr lang="en-US"/>
        </a:p>
      </dgm:t>
    </dgm:pt>
    <dgm:pt modelId="{2BEA74FD-1D82-45E6-8C49-303C0D88DE77}">
      <dgm:prSet/>
      <dgm:spPr/>
      <dgm:t>
        <a:bodyPr/>
        <a:lstStyle/>
        <a:p>
          <a:r>
            <a:rPr lang="nl-BE"/>
            <a:t>heel wat organisaties in de opleidings-, vormings- en tewerkstellingssector</a:t>
          </a:r>
          <a:endParaRPr lang="en-US"/>
        </a:p>
      </dgm:t>
    </dgm:pt>
    <dgm:pt modelId="{3C020D04-ECD2-4060-9E3D-41DBF8F8D1E8}" type="parTrans" cxnId="{26DFED43-D261-435B-A146-1E96F99E6CEC}">
      <dgm:prSet/>
      <dgm:spPr/>
      <dgm:t>
        <a:bodyPr/>
        <a:lstStyle/>
        <a:p>
          <a:endParaRPr lang="en-US"/>
        </a:p>
      </dgm:t>
    </dgm:pt>
    <dgm:pt modelId="{B77090F4-027A-4F9F-A11A-9874C7363A91}" type="sibTrans" cxnId="{26DFED43-D261-435B-A146-1E96F99E6CEC}">
      <dgm:prSet/>
      <dgm:spPr/>
      <dgm:t>
        <a:bodyPr/>
        <a:lstStyle/>
        <a:p>
          <a:endParaRPr lang="en-US"/>
        </a:p>
      </dgm:t>
    </dgm:pt>
    <dgm:pt modelId="{B4B798E5-26F0-4B9A-A2BE-5BF4D50AF0F7}">
      <dgm:prSet/>
      <dgm:spPr/>
      <dgm:t>
        <a:bodyPr/>
        <a:lstStyle/>
        <a:p>
          <a:r>
            <a:rPr lang="nl-BE"/>
            <a:t>scholen</a:t>
          </a:r>
          <a:endParaRPr lang="en-US"/>
        </a:p>
      </dgm:t>
    </dgm:pt>
    <dgm:pt modelId="{69638ECB-2C4B-4896-9A9B-E0FFA709661C}" type="parTrans" cxnId="{6F6BE6B8-8D88-454A-AFB0-F3778FA564DF}">
      <dgm:prSet/>
      <dgm:spPr/>
      <dgm:t>
        <a:bodyPr/>
        <a:lstStyle/>
        <a:p>
          <a:endParaRPr lang="en-US"/>
        </a:p>
      </dgm:t>
    </dgm:pt>
    <dgm:pt modelId="{9788E43A-72A5-4C39-83DD-9B317A62EA46}" type="sibTrans" cxnId="{6F6BE6B8-8D88-454A-AFB0-F3778FA564DF}">
      <dgm:prSet/>
      <dgm:spPr/>
      <dgm:t>
        <a:bodyPr/>
        <a:lstStyle/>
        <a:p>
          <a:endParaRPr lang="en-US"/>
        </a:p>
      </dgm:t>
    </dgm:pt>
    <dgm:pt modelId="{E7894721-6782-42D3-AD97-475BB220D63E}" type="pres">
      <dgm:prSet presAssocID="{8F400CF1-30A7-4FAB-8F30-2D22127E9EAE}" presName="Name0" presStyleCnt="0">
        <dgm:presLayoutVars>
          <dgm:dir/>
          <dgm:animLvl val="lvl"/>
          <dgm:resizeHandles val="exact"/>
        </dgm:presLayoutVars>
      </dgm:prSet>
      <dgm:spPr/>
    </dgm:pt>
    <dgm:pt modelId="{5A086E61-6A83-4E38-9657-71DB0AC0D483}" type="pres">
      <dgm:prSet presAssocID="{88FCA494-82CB-464C-8363-D60BB7EE08C0}" presName="composite" presStyleCnt="0"/>
      <dgm:spPr/>
    </dgm:pt>
    <dgm:pt modelId="{B36D4A4E-7D2C-4AE6-812E-846C842AECEA}" type="pres">
      <dgm:prSet presAssocID="{88FCA494-82CB-464C-8363-D60BB7EE08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F0BE38D-82BC-49AB-8813-1917BEF4704B}" type="pres">
      <dgm:prSet presAssocID="{88FCA494-82CB-464C-8363-D60BB7EE08C0}" presName="desTx" presStyleLbl="alignAccFollowNode1" presStyleIdx="0" presStyleCnt="2">
        <dgm:presLayoutVars>
          <dgm:bulletEnabled val="1"/>
        </dgm:presLayoutVars>
      </dgm:prSet>
      <dgm:spPr/>
    </dgm:pt>
    <dgm:pt modelId="{F8036D27-FD71-41C3-B50C-FE204D6202C4}" type="pres">
      <dgm:prSet presAssocID="{D2F76CB1-E36F-44A3-AFC2-5A276973B1F9}" presName="space" presStyleCnt="0"/>
      <dgm:spPr/>
    </dgm:pt>
    <dgm:pt modelId="{8E3B5E26-17AA-4512-AEF6-32DCF922200E}" type="pres">
      <dgm:prSet presAssocID="{2F9F8EBE-C053-4398-B75C-29BC27495534}" presName="composite" presStyleCnt="0"/>
      <dgm:spPr/>
    </dgm:pt>
    <dgm:pt modelId="{154D6013-2385-4896-8D41-D7DF50468C61}" type="pres">
      <dgm:prSet presAssocID="{2F9F8EBE-C053-4398-B75C-29BC2749553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CE6D9A8-0A92-48AA-BAFE-6C8370953131}" type="pres">
      <dgm:prSet presAssocID="{2F9F8EBE-C053-4398-B75C-29BC2749553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8D30F04-3849-4419-85EC-483F81644596}" type="presOf" srcId="{8C476371-ECC7-4FB5-9A31-FD7B21373DB8}" destId="{CF0BE38D-82BC-49AB-8813-1917BEF4704B}" srcOrd="0" destOrd="3" presId="urn:microsoft.com/office/officeart/2005/8/layout/hList1"/>
    <dgm:cxn modelId="{680E6F0A-4F8B-420F-BFB6-28ABA0650925}" srcId="{2F9F8EBE-C053-4398-B75C-29BC27495534}" destId="{EB34F497-0E91-4BB5-A69B-B9CF2CFEA78A}" srcOrd="0" destOrd="0" parTransId="{5E83BC03-88CF-4B47-A10A-321984C7EF3E}" sibTransId="{5BC636AA-FE13-403F-91C2-AF5F146D14E7}"/>
    <dgm:cxn modelId="{C65F850D-EA3D-45DA-822E-FA19B903CA4B}" type="presOf" srcId="{88FCA494-82CB-464C-8363-D60BB7EE08C0}" destId="{B36D4A4E-7D2C-4AE6-812E-846C842AECEA}" srcOrd="0" destOrd="0" presId="urn:microsoft.com/office/officeart/2005/8/layout/hList1"/>
    <dgm:cxn modelId="{EA156510-08FC-4FC1-A7CB-334AC70C8AAB}" type="presOf" srcId="{8F400CF1-30A7-4FAB-8F30-2D22127E9EAE}" destId="{E7894721-6782-42D3-AD97-475BB220D63E}" srcOrd="0" destOrd="0" presId="urn:microsoft.com/office/officeart/2005/8/layout/hList1"/>
    <dgm:cxn modelId="{19F5DC10-29BE-42C3-BC1E-0327E989EC77}" type="presOf" srcId="{E03A5A15-D179-4A29-A62B-D352918F91EA}" destId="{9CE6D9A8-0A92-48AA-BAFE-6C8370953131}" srcOrd="0" destOrd="1" presId="urn:microsoft.com/office/officeart/2005/8/layout/hList1"/>
    <dgm:cxn modelId="{A34B1130-B4ED-44B3-AF2F-1D12C03D2B8C}" type="presOf" srcId="{EB34F497-0E91-4BB5-A69B-B9CF2CFEA78A}" destId="{9CE6D9A8-0A92-48AA-BAFE-6C8370953131}" srcOrd="0" destOrd="0" presId="urn:microsoft.com/office/officeart/2005/8/layout/hList1"/>
    <dgm:cxn modelId="{E4558B5E-B930-47B6-B6F2-F37281724F18}" srcId="{8F400CF1-30A7-4FAB-8F30-2D22127E9EAE}" destId="{88FCA494-82CB-464C-8363-D60BB7EE08C0}" srcOrd="0" destOrd="0" parTransId="{25A3A42C-D343-4976-AAEA-39DA7D7E03C1}" sibTransId="{D2F76CB1-E36F-44A3-AFC2-5A276973B1F9}"/>
    <dgm:cxn modelId="{26DFED43-D261-435B-A146-1E96F99E6CEC}" srcId="{2F9F8EBE-C053-4398-B75C-29BC27495534}" destId="{2BEA74FD-1D82-45E6-8C49-303C0D88DE77}" srcOrd="2" destOrd="0" parTransId="{3C020D04-ECD2-4060-9E3D-41DBF8F8D1E8}" sibTransId="{B77090F4-027A-4F9F-A11A-9874C7363A91}"/>
    <dgm:cxn modelId="{E1381666-8A70-45A7-891D-8F0078032DC4}" srcId="{8F400CF1-30A7-4FAB-8F30-2D22127E9EAE}" destId="{2F9F8EBE-C053-4398-B75C-29BC27495534}" srcOrd="1" destOrd="0" parTransId="{13D6EBAC-722D-45BD-AF14-616BAAAD7061}" sibTransId="{06815BC0-F00E-4ECD-A9CA-C7AB380932B9}"/>
    <dgm:cxn modelId="{E03D6467-A7C1-413C-912A-07E25133FF6E}" srcId="{88FCA494-82CB-464C-8363-D60BB7EE08C0}" destId="{AD849561-F3AC-401E-B4E4-64B779F48A1D}" srcOrd="5" destOrd="0" parTransId="{0B70FFD3-E53D-45A3-A8F8-DDAB6E6BE659}" sibTransId="{44A37944-4435-419E-8A39-41E2E10B6016}"/>
    <dgm:cxn modelId="{E87B9F47-A5D0-4C3E-B0ED-9AC0147641A4}" srcId="{2F9F8EBE-C053-4398-B75C-29BC27495534}" destId="{E03A5A15-D179-4A29-A62B-D352918F91EA}" srcOrd="1" destOrd="0" parTransId="{6B55A1BC-3708-48AC-AAE9-3DC4122F4AE0}" sibTransId="{5291B02A-FA55-4957-99FD-66C94E5C162D}"/>
    <dgm:cxn modelId="{74403657-7B61-4F67-B57A-6AE5095A6AC1}" srcId="{88FCA494-82CB-464C-8363-D60BB7EE08C0}" destId="{349D8622-7628-44A8-80B6-95BA88A17B48}" srcOrd="0" destOrd="0" parTransId="{635D384B-34B2-4E09-A24A-246C859A9660}" sibTransId="{657A7E65-55F6-406D-85BC-25BF10F8C1C6}"/>
    <dgm:cxn modelId="{9E2D6659-B3BE-410C-A602-7C1E1A3CD9AF}" srcId="{88FCA494-82CB-464C-8363-D60BB7EE08C0}" destId="{A49C1977-6600-43E1-A564-FFE03BC9F951}" srcOrd="2" destOrd="0" parTransId="{DFE96BE5-3A4E-47CA-AC79-81D369F2899C}" sibTransId="{79AD6672-1630-41B5-9139-EB1F68A62B21}"/>
    <dgm:cxn modelId="{D804AB7C-070E-441C-A6AC-70CE05D5F35F}" type="presOf" srcId="{FA018228-522A-4695-89CE-4CFDC32F9767}" destId="{CF0BE38D-82BC-49AB-8813-1917BEF4704B}" srcOrd="0" destOrd="1" presId="urn:microsoft.com/office/officeart/2005/8/layout/hList1"/>
    <dgm:cxn modelId="{1D42BA80-BAC4-4B5F-A7F4-CB1754D70201}" type="presOf" srcId="{2BEA74FD-1D82-45E6-8C49-303C0D88DE77}" destId="{9CE6D9A8-0A92-48AA-BAFE-6C8370953131}" srcOrd="0" destOrd="2" presId="urn:microsoft.com/office/officeart/2005/8/layout/hList1"/>
    <dgm:cxn modelId="{4C271885-03FE-46B5-AAFB-3A9669C70180}" srcId="{88FCA494-82CB-464C-8363-D60BB7EE08C0}" destId="{FA018228-522A-4695-89CE-4CFDC32F9767}" srcOrd="1" destOrd="0" parTransId="{1708684D-9438-416D-B3A9-7B24875F4B17}" sibTransId="{222AF7E8-E2C7-441F-B910-5B4DE6BD233F}"/>
    <dgm:cxn modelId="{8B3DED86-D3F5-41E5-91DB-6B2701C0FEC5}" type="presOf" srcId="{2F9F8EBE-C053-4398-B75C-29BC27495534}" destId="{154D6013-2385-4896-8D41-D7DF50468C61}" srcOrd="0" destOrd="0" presId="urn:microsoft.com/office/officeart/2005/8/layout/hList1"/>
    <dgm:cxn modelId="{27DB6098-844A-47AE-B7CA-12B43B0817AE}" type="presOf" srcId="{AD849561-F3AC-401E-B4E4-64B779F48A1D}" destId="{CF0BE38D-82BC-49AB-8813-1917BEF4704B}" srcOrd="0" destOrd="5" presId="urn:microsoft.com/office/officeart/2005/8/layout/hList1"/>
    <dgm:cxn modelId="{AE7B28A6-30B1-4C14-8FE6-EF609A6F71E5}" type="presOf" srcId="{349D8622-7628-44A8-80B6-95BA88A17B48}" destId="{CF0BE38D-82BC-49AB-8813-1917BEF4704B}" srcOrd="0" destOrd="0" presId="urn:microsoft.com/office/officeart/2005/8/layout/hList1"/>
    <dgm:cxn modelId="{A24E85AE-4BD4-4A4C-99D7-A5004AF6DF4A}" type="presOf" srcId="{D5432AE4-65F6-4C07-9437-2C52A908B6B6}" destId="{CF0BE38D-82BC-49AB-8813-1917BEF4704B}" srcOrd="0" destOrd="4" presId="urn:microsoft.com/office/officeart/2005/8/layout/hList1"/>
    <dgm:cxn modelId="{6F6BE6B8-8D88-454A-AFB0-F3778FA564DF}" srcId="{2F9F8EBE-C053-4398-B75C-29BC27495534}" destId="{B4B798E5-26F0-4B9A-A2BE-5BF4D50AF0F7}" srcOrd="3" destOrd="0" parTransId="{69638ECB-2C4B-4896-9A9B-E0FFA709661C}" sibTransId="{9788E43A-72A5-4C39-83DD-9B317A62EA46}"/>
    <dgm:cxn modelId="{DDC574D7-06CD-4BDF-B3BC-5B5BDA2A6D7F}" srcId="{88FCA494-82CB-464C-8363-D60BB7EE08C0}" destId="{D5432AE4-65F6-4C07-9437-2C52A908B6B6}" srcOrd="4" destOrd="0" parTransId="{2095D69A-484D-4F8C-81C0-E6CC4260A416}" sibTransId="{18A468BE-C26C-4EC4-93E5-927B07E5175B}"/>
    <dgm:cxn modelId="{7D5CD3DF-73F1-41C9-BFDB-B32FD038F219}" type="presOf" srcId="{B4B798E5-26F0-4B9A-A2BE-5BF4D50AF0F7}" destId="{9CE6D9A8-0A92-48AA-BAFE-6C8370953131}" srcOrd="0" destOrd="3" presId="urn:microsoft.com/office/officeart/2005/8/layout/hList1"/>
    <dgm:cxn modelId="{DF33A5EE-DCF7-4DFE-84EE-BE5C0D2D18A6}" type="presOf" srcId="{A49C1977-6600-43E1-A564-FFE03BC9F951}" destId="{CF0BE38D-82BC-49AB-8813-1917BEF4704B}" srcOrd="0" destOrd="2" presId="urn:microsoft.com/office/officeart/2005/8/layout/hList1"/>
    <dgm:cxn modelId="{4379B9FC-8952-4A9B-A08E-5D1D31657C59}" srcId="{88FCA494-82CB-464C-8363-D60BB7EE08C0}" destId="{8C476371-ECC7-4FB5-9A31-FD7B21373DB8}" srcOrd="3" destOrd="0" parTransId="{C3F1AC7F-D5F0-41D2-84BB-9FAE6FE351F6}" sibTransId="{A0599BB7-31EF-440A-906F-34847FB658D7}"/>
    <dgm:cxn modelId="{4FD8C98E-305D-48B7-B482-490FF9D5DE41}" type="presParOf" srcId="{E7894721-6782-42D3-AD97-475BB220D63E}" destId="{5A086E61-6A83-4E38-9657-71DB0AC0D483}" srcOrd="0" destOrd="0" presId="urn:microsoft.com/office/officeart/2005/8/layout/hList1"/>
    <dgm:cxn modelId="{43E3A503-F986-4946-91C4-A92295A4C7B8}" type="presParOf" srcId="{5A086E61-6A83-4E38-9657-71DB0AC0D483}" destId="{B36D4A4E-7D2C-4AE6-812E-846C842AECEA}" srcOrd="0" destOrd="0" presId="urn:microsoft.com/office/officeart/2005/8/layout/hList1"/>
    <dgm:cxn modelId="{56D805D5-540E-416C-BAEB-895768A79D53}" type="presParOf" srcId="{5A086E61-6A83-4E38-9657-71DB0AC0D483}" destId="{CF0BE38D-82BC-49AB-8813-1917BEF4704B}" srcOrd="1" destOrd="0" presId="urn:microsoft.com/office/officeart/2005/8/layout/hList1"/>
    <dgm:cxn modelId="{D6D8FA75-121D-457A-91E5-4B7153A39A78}" type="presParOf" srcId="{E7894721-6782-42D3-AD97-475BB220D63E}" destId="{F8036D27-FD71-41C3-B50C-FE204D6202C4}" srcOrd="1" destOrd="0" presId="urn:microsoft.com/office/officeart/2005/8/layout/hList1"/>
    <dgm:cxn modelId="{ACEF76F5-B6BB-46D9-881C-288DF4A3767C}" type="presParOf" srcId="{E7894721-6782-42D3-AD97-475BB220D63E}" destId="{8E3B5E26-17AA-4512-AEF6-32DCF922200E}" srcOrd="2" destOrd="0" presId="urn:microsoft.com/office/officeart/2005/8/layout/hList1"/>
    <dgm:cxn modelId="{CB08A7EF-8C32-4682-8813-43518EF6A265}" type="presParOf" srcId="{8E3B5E26-17AA-4512-AEF6-32DCF922200E}" destId="{154D6013-2385-4896-8D41-D7DF50468C61}" srcOrd="0" destOrd="0" presId="urn:microsoft.com/office/officeart/2005/8/layout/hList1"/>
    <dgm:cxn modelId="{70DA4E9E-E559-406F-9206-66621F85A495}" type="presParOf" srcId="{8E3B5E26-17AA-4512-AEF6-32DCF922200E}" destId="{9CE6D9A8-0A92-48AA-BAFE-6C83709531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1349A-B59A-456F-81DC-5CAE9BBC242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F10A28-8AB6-4AB9-8F05-9DA19392E6DD}">
      <dgm:prSet/>
      <dgm:spPr/>
      <dgm:t>
        <a:bodyPr/>
        <a:lstStyle/>
        <a:p>
          <a:r>
            <a:rPr lang="nl-NL" b="1"/>
            <a:t>Systemische leerproces op basis van het ecosysteem van elke jongere: </a:t>
          </a:r>
          <a:endParaRPr lang="en-US"/>
        </a:p>
      </dgm:t>
    </dgm:pt>
    <dgm:pt modelId="{7000AD30-B06E-415B-A0DF-62323370DEE0}" type="parTrans" cxnId="{201F8B96-10D6-40D6-9C8B-CDF35326FF12}">
      <dgm:prSet/>
      <dgm:spPr/>
      <dgm:t>
        <a:bodyPr/>
        <a:lstStyle/>
        <a:p>
          <a:endParaRPr lang="en-US"/>
        </a:p>
      </dgm:t>
    </dgm:pt>
    <dgm:pt modelId="{1180680B-0D80-4662-B650-D9A112CB4C7B}" type="sibTrans" cxnId="{201F8B96-10D6-40D6-9C8B-CDF35326FF12}">
      <dgm:prSet/>
      <dgm:spPr/>
      <dgm:t>
        <a:bodyPr/>
        <a:lstStyle/>
        <a:p>
          <a:endParaRPr lang="en-US"/>
        </a:p>
      </dgm:t>
    </dgm:pt>
    <dgm:pt modelId="{792C179F-1AE3-451F-8589-D64E645D575C}">
      <dgm:prSet/>
      <dgm:spPr/>
      <dgm:t>
        <a:bodyPr/>
        <a:lstStyle/>
        <a:p>
          <a:r>
            <a:rPr lang="nl-NL"/>
            <a:t>- caseoverleg met alle partners </a:t>
          </a:r>
          <a:r>
            <a:rPr lang="nl-NL" b="1"/>
            <a:t>( 360° hulpverlening )</a:t>
          </a:r>
          <a:endParaRPr lang="en-US"/>
        </a:p>
      </dgm:t>
    </dgm:pt>
    <dgm:pt modelId="{36805A39-9CB8-4001-9ABE-871260DC51BA}" type="parTrans" cxnId="{028F6BAC-3EC6-49AA-9C56-C5D01C3AC712}">
      <dgm:prSet/>
      <dgm:spPr/>
      <dgm:t>
        <a:bodyPr/>
        <a:lstStyle/>
        <a:p>
          <a:endParaRPr lang="en-US"/>
        </a:p>
      </dgm:t>
    </dgm:pt>
    <dgm:pt modelId="{D16B6863-2233-4214-AA00-FC67A0A6EB57}" type="sibTrans" cxnId="{028F6BAC-3EC6-49AA-9C56-C5D01C3AC712}">
      <dgm:prSet/>
      <dgm:spPr/>
      <dgm:t>
        <a:bodyPr/>
        <a:lstStyle/>
        <a:p>
          <a:endParaRPr lang="en-US"/>
        </a:p>
      </dgm:t>
    </dgm:pt>
    <dgm:pt modelId="{E8C6E30D-8077-4E33-A98F-291FA32FF2E3}">
      <dgm:prSet/>
      <dgm:spPr/>
      <dgm:t>
        <a:bodyPr/>
        <a:lstStyle/>
        <a:p>
          <a:r>
            <a:rPr lang="nl-NL"/>
            <a:t>- </a:t>
          </a:r>
          <a:r>
            <a:rPr lang="nl-NL" b="1"/>
            <a:t>intervisie</a:t>
          </a:r>
          <a:endParaRPr lang="en-US"/>
        </a:p>
      </dgm:t>
    </dgm:pt>
    <dgm:pt modelId="{B445E0DD-A90D-4ED9-88CD-09053339B43D}" type="parTrans" cxnId="{35A0EC0E-5B06-4E9F-8A12-F09E908BAB57}">
      <dgm:prSet/>
      <dgm:spPr/>
      <dgm:t>
        <a:bodyPr/>
        <a:lstStyle/>
        <a:p>
          <a:endParaRPr lang="en-US"/>
        </a:p>
      </dgm:t>
    </dgm:pt>
    <dgm:pt modelId="{5AFD3BCC-2CE8-4E99-851F-9EA9119F0F78}" type="sibTrans" cxnId="{35A0EC0E-5B06-4E9F-8A12-F09E908BAB57}">
      <dgm:prSet/>
      <dgm:spPr/>
      <dgm:t>
        <a:bodyPr/>
        <a:lstStyle/>
        <a:p>
          <a:endParaRPr lang="en-US"/>
        </a:p>
      </dgm:t>
    </dgm:pt>
    <dgm:pt modelId="{DA892E2C-2309-49F9-89E4-1FA7BA7CFEFD}">
      <dgm:prSet/>
      <dgm:spPr/>
      <dgm:t>
        <a:bodyPr/>
        <a:lstStyle/>
        <a:p>
          <a:r>
            <a:rPr lang="nl-NL"/>
            <a:t>- gebruik van </a:t>
          </a:r>
          <a:r>
            <a:rPr lang="nl-NL" b="1"/>
            <a:t>sense-making model </a:t>
          </a:r>
          <a:r>
            <a:rPr lang="nl-NL"/>
            <a:t>bij casus overleg </a:t>
          </a:r>
          <a:endParaRPr lang="en-US"/>
        </a:p>
      </dgm:t>
    </dgm:pt>
    <dgm:pt modelId="{F6D5DA3B-BEB7-4858-B042-F0CD9D1707E8}" type="parTrans" cxnId="{E65745A5-A16B-492B-852C-9B29A765A26C}">
      <dgm:prSet/>
      <dgm:spPr/>
      <dgm:t>
        <a:bodyPr/>
        <a:lstStyle/>
        <a:p>
          <a:endParaRPr lang="en-US"/>
        </a:p>
      </dgm:t>
    </dgm:pt>
    <dgm:pt modelId="{03B89447-B862-4DB3-A0BF-0C3895F68F9A}" type="sibTrans" cxnId="{E65745A5-A16B-492B-852C-9B29A765A26C}">
      <dgm:prSet/>
      <dgm:spPr/>
      <dgm:t>
        <a:bodyPr/>
        <a:lstStyle/>
        <a:p>
          <a:endParaRPr lang="en-US"/>
        </a:p>
      </dgm:t>
    </dgm:pt>
    <dgm:pt modelId="{68617E6D-9254-413B-B998-6CA075CD46BA}">
      <dgm:prSet/>
      <dgm:spPr/>
      <dgm:t>
        <a:bodyPr/>
        <a:lstStyle/>
        <a:p>
          <a:r>
            <a:rPr lang="nl-NL"/>
            <a:t>- </a:t>
          </a:r>
          <a:r>
            <a:rPr lang="nl-NL" b="1"/>
            <a:t>brede kijk </a:t>
          </a:r>
          <a:r>
            <a:rPr lang="nl-NL"/>
            <a:t>op casuïstiek</a:t>
          </a:r>
          <a:endParaRPr lang="en-US"/>
        </a:p>
      </dgm:t>
    </dgm:pt>
    <dgm:pt modelId="{CEE4A824-C9B9-4980-8F77-7497EAC97CB0}" type="parTrans" cxnId="{7E770963-40DD-4309-8BA7-9A1276F93438}">
      <dgm:prSet/>
      <dgm:spPr/>
      <dgm:t>
        <a:bodyPr/>
        <a:lstStyle/>
        <a:p>
          <a:endParaRPr lang="en-US"/>
        </a:p>
      </dgm:t>
    </dgm:pt>
    <dgm:pt modelId="{73067FB2-2AA0-4009-A462-5E0240C5037A}" type="sibTrans" cxnId="{7E770963-40DD-4309-8BA7-9A1276F93438}">
      <dgm:prSet/>
      <dgm:spPr/>
      <dgm:t>
        <a:bodyPr/>
        <a:lstStyle/>
        <a:p>
          <a:endParaRPr lang="en-US"/>
        </a:p>
      </dgm:t>
    </dgm:pt>
    <dgm:pt modelId="{430E1D57-1006-4066-88D8-65C8F14003C0}">
      <dgm:prSet/>
      <dgm:spPr/>
      <dgm:t>
        <a:bodyPr/>
        <a:lstStyle/>
        <a:p>
          <a:r>
            <a:rPr lang="nl-NL"/>
            <a:t>- </a:t>
          </a:r>
          <a:r>
            <a:rPr lang="nl-NL" b="1"/>
            <a:t>complementariteit </a:t>
          </a:r>
          <a:r>
            <a:rPr lang="nl-NL"/>
            <a:t>van de partners </a:t>
          </a:r>
          <a:endParaRPr lang="en-US"/>
        </a:p>
      </dgm:t>
    </dgm:pt>
    <dgm:pt modelId="{83DDAEFC-B0B1-4020-A348-73A47F26B059}" type="parTrans" cxnId="{019DE603-BBA8-4243-A6AD-0D2455419B97}">
      <dgm:prSet/>
      <dgm:spPr/>
      <dgm:t>
        <a:bodyPr/>
        <a:lstStyle/>
        <a:p>
          <a:endParaRPr lang="en-US"/>
        </a:p>
      </dgm:t>
    </dgm:pt>
    <dgm:pt modelId="{3821D7B2-437F-4E99-B5A7-4C91E7F449D0}" type="sibTrans" cxnId="{019DE603-BBA8-4243-A6AD-0D2455419B97}">
      <dgm:prSet/>
      <dgm:spPr/>
      <dgm:t>
        <a:bodyPr/>
        <a:lstStyle/>
        <a:p>
          <a:endParaRPr lang="en-US"/>
        </a:p>
      </dgm:t>
    </dgm:pt>
    <dgm:pt modelId="{A83A3B21-0A28-4AE0-B4EE-B97B79E0AAB2}">
      <dgm:prSet/>
      <dgm:spPr/>
      <dgm:t>
        <a:bodyPr/>
        <a:lstStyle/>
        <a:p>
          <a:r>
            <a:rPr lang="nl-NL"/>
            <a:t>- uitwisselen van </a:t>
          </a:r>
          <a:r>
            <a:rPr lang="nl-NL" b="1"/>
            <a:t>expertise</a:t>
          </a:r>
          <a:r>
            <a:rPr lang="nl-NL"/>
            <a:t> tussen de partners onderling       </a:t>
          </a:r>
          <a:endParaRPr lang="en-US"/>
        </a:p>
      </dgm:t>
    </dgm:pt>
    <dgm:pt modelId="{9651B23B-4EF3-44FA-9C37-89A216B09E61}" type="parTrans" cxnId="{2B7AA805-58FD-4872-B8E8-2EC0CE3955DE}">
      <dgm:prSet/>
      <dgm:spPr/>
      <dgm:t>
        <a:bodyPr/>
        <a:lstStyle/>
        <a:p>
          <a:endParaRPr lang="en-US"/>
        </a:p>
      </dgm:t>
    </dgm:pt>
    <dgm:pt modelId="{4228199C-2243-4193-A947-77BE56A094EB}" type="sibTrans" cxnId="{2B7AA805-58FD-4872-B8E8-2EC0CE3955DE}">
      <dgm:prSet/>
      <dgm:spPr/>
      <dgm:t>
        <a:bodyPr/>
        <a:lstStyle/>
        <a:p>
          <a:endParaRPr lang="en-US"/>
        </a:p>
      </dgm:t>
    </dgm:pt>
    <dgm:pt modelId="{FE3D3CC2-397D-442A-ADD4-7AA777F38702}">
      <dgm:prSet/>
      <dgm:spPr/>
      <dgm:t>
        <a:bodyPr/>
        <a:lstStyle/>
        <a:p>
          <a:r>
            <a:rPr lang="nl-NL" b="1"/>
            <a:t>- Try and error </a:t>
          </a:r>
          <a:endParaRPr lang="en-US"/>
        </a:p>
      </dgm:t>
    </dgm:pt>
    <dgm:pt modelId="{C20A6195-3C8B-48F0-B37B-7E5395AA09E4}" type="parTrans" cxnId="{AA0E11BC-461C-496D-8911-AF0B8B291013}">
      <dgm:prSet/>
      <dgm:spPr/>
      <dgm:t>
        <a:bodyPr/>
        <a:lstStyle/>
        <a:p>
          <a:endParaRPr lang="en-US"/>
        </a:p>
      </dgm:t>
    </dgm:pt>
    <dgm:pt modelId="{7D6F48AF-400D-4A98-9AAD-37963855F1AA}" type="sibTrans" cxnId="{AA0E11BC-461C-496D-8911-AF0B8B291013}">
      <dgm:prSet/>
      <dgm:spPr/>
      <dgm:t>
        <a:bodyPr/>
        <a:lstStyle/>
        <a:p>
          <a:endParaRPr lang="en-US"/>
        </a:p>
      </dgm:t>
    </dgm:pt>
    <dgm:pt modelId="{D28B4585-1836-44AA-AA0A-A2293B8AB0E0}">
      <dgm:prSet/>
      <dgm:spPr/>
      <dgm:t>
        <a:bodyPr/>
        <a:lstStyle/>
        <a:p>
          <a:r>
            <a:rPr lang="nl-NL" b="1"/>
            <a:t>- Referentiekader </a:t>
          </a:r>
          <a:r>
            <a:rPr lang="nl-NL"/>
            <a:t>jongere gebruiken om efficiëntie van begeleiding en zelfredzaamheid te bevorderen </a:t>
          </a:r>
          <a:endParaRPr lang="en-US"/>
        </a:p>
      </dgm:t>
    </dgm:pt>
    <dgm:pt modelId="{B33632BC-3173-4CDD-8BE4-7EB967E9AF0F}" type="parTrans" cxnId="{BE92FEDA-77FA-4292-9C7F-21CFBCAC2343}">
      <dgm:prSet/>
      <dgm:spPr/>
      <dgm:t>
        <a:bodyPr/>
        <a:lstStyle/>
        <a:p>
          <a:endParaRPr lang="en-US"/>
        </a:p>
      </dgm:t>
    </dgm:pt>
    <dgm:pt modelId="{19CEAF06-3EC3-48EF-B007-BC00C8E33923}" type="sibTrans" cxnId="{BE92FEDA-77FA-4292-9C7F-21CFBCAC2343}">
      <dgm:prSet/>
      <dgm:spPr/>
      <dgm:t>
        <a:bodyPr/>
        <a:lstStyle/>
        <a:p>
          <a:endParaRPr lang="en-US"/>
        </a:p>
      </dgm:t>
    </dgm:pt>
    <dgm:pt modelId="{0BA78060-B140-4AAE-AFB7-6F957CB32937}">
      <dgm:prSet/>
      <dgm:spPr/>
      <dgm:t>
        <a:bodyPr/>
        <a:lstStyle/>
        <a:p>
          <a:r>
            <a:rPr lang="nl-NL"/>
            <a:t>- </a:t>
          </a:r>
          <a:r>
            <a:rPr lang="nl-NL" b="1"/>
            <a:t>SPOC</a:t>
          </a:r>
          <a:r>
            <a:rPr lang="nl-NL"/>
            <a:t> : single point of contact </a:t>
          </a:r>
          <a:endParaRPr lang="en-US"/>
        </a:p>
      </dgm:t>
    </dgm:pt>
    <dgm:pt modelId="{FACC40E9-7868-4672-A364-722271A1F38D}" type="parTrans" cxnId="{45947D36-65A7-4512-808A-9179DEFCAB14}">
      <dgm:prSet/>
      <dgm:spPr/>
      <dgm:t>
        <a:bodyPr/>
        <a:lstStyle/>
        <a:p>
          <a:endParaRPr lang="en-US"/>
        </a:p>
      </dgm:t>
    </dgm:pt>
    <dgm:pt modelId="{EFF7610F-CE2C-40AE-A1EB-2B8870196FFC}" type="sibTrans" cxnId="{45947D36-65A7-4512-808A-9179DEFCAB14}">
      <dgm:prSet/>
      <dgm:spPr/>
      <dgm:t>
        <a:bodyPr/>
        <a:lstStyle/>
        <a:p>
          <a:endParaRPr lang="en-US"/>
        </a:p>
      </dgm:t>
    </dgm:pt>
    <dgm:pt modelId="{6AD4B7F3-A065-48BD-9BCF-B669B6E2C919}" type="pres">
      <dgm:prSet presAssocID="{79B1349A-B59A-456F-81DC-5CAE9BBC2423}" presName="diagram" presStyleCnt="0">
        <dgm:presLayoutVars>
          <dgm:dir/>
          <dgm:resizeHandles val="exact"/>
        </dgm:presLayoutVars>
      </dgm:prSet>
      <dgm:spPr/>
    </dgm:pt>
    <dgm:pt modelId="{91790067-D4BB-416F-928B-426CDB87B9A5}" type="pres">
      <dgm:prSet presAssocID="{E8F10A28-8AB6-4AB9-8F05-9DA19392E6DD}" presName="node" presStyleLbl="node1" presStyleIdx="0" presStyleCnt="10">
        <dgm:presLayoutVars>
          <dgm:bulletEnabled val="1"/>
        </dgm:presLayoutVars>
      </dgm:prSet>
      <dgm:spPr/>
    </dgm:pt>
    <dgm:pt modelId="{D3F4BDE5-048A-4E42-B54C-DC3773216EB6}" type="pres">
      <dgm:prSet presAssocID="{1180680B-0D80-4662-B650-D9A112CB4C7B}" presName="sibTrans" presStyleCnt="0"/>
      <dgm:spPr/>
    </dgm:pt>
    <dgm:pt modelId="{D785970F-0F4F-4E00-8D9A-13BBFBD37275}" type="pres">
      <dgm:prSet presAssocID="{792C179F-1AE3-451F-8589-D64E645D575C}" presName="node" presStyleLbl="node1" presStyleIdx="1" presStyleCnt="10" custLinFactNeighborX="2983" custLinFactNeighborY="-2486">
        <dgm:presLayoutVars>
          <dgm:bulletEnabled val="1"/>
        </dgm:presLayoutVars>
      </dgm:prSet>
      <dgm:spPr/>
    </dgm:pt>
    <dgm:pt modelId="{D301444D-4E09-43E6-AB74-129F75F493BB}" type="pres">
      <dgm:prSet presAssocID="{D16B6863-2233-4214-AA00-FC67A0A6EB57}" presName="sibTrans" presStyleCnt="0"/>
      <dgm:spPr/>
    </dgm:pt>
    <dgm:pt modelId="{C10BD9B1-00E4-42E5-8215-D7CACBD6ABBE}" type="pres">
      <dgm:prSet presAssocID="{E8C6E30D-8077-4E33-A98F-291FA32FF2E3}" presName="node" presStyleLbl="node1" presStyleIdx="2" presStyleCnt="10">
        <dgm:presLayoutVars>
          <dgm:bulletEnabled val="1"/>
        </dgm:presLayoutVars>
      </dgm:prSet>
      <dgm:spPr/>
    </dgm:pt>
    <dgm:pt modelId="{0D0EF862-8DD0-4AA8-B0CD-BA57262C7D1E}" type="pres">
      <dgm:prSet presAssocID="{5AFD3BCC-2CE8-4E99-851F-9EA9119F0F78}" presName="sibTrans" presStyleCnt="0"/>
      <dgm:spPr/>
    </dgm:pt>
    <dgm:pt modelId="{1AC2E318-5CDF-4879-BC21-185A7EEFF41D}" type="pres">
      <dgm:prSet presAssocID="{DA892E2C-2309-49F9-89E4-1FA7BA7CFEFD}" presName="node" presStyleLbl="node1" presStyleIdx="3" presStyleCnt="10">
        <dgm:presLayoutVars>
          <dgm:bulletEnabled val="1"/>
        </dgm:presLayoutVars>
      </dgm:prSet>
      <dgm:spPr/>
    </dgm:pt>
    <dgm:pt modelId="{AE1ACF05-495E-4C6A-B9FE-B2B427F621F5}" type="pres">
      <dgm:prSet presAssocID="{03B89447-B862-4DB3-A0BF-0C3895F68F9A}" presName="sibTrans" presStyleCnt="0"/>
      <dgm:spPr/>
    </dgm:pt>
    <dgm:pt modelId="{084AB663-B12B-4A7A-9CF9-5F4647376494}" type="pres">
      <dgm:prSet presAssocID="{68617E6D-9254-413B-B998-6CA075CD46BA}" presName="node" presStyleLbl="node1" presStyleIdx="4" presStyleCnt="10">
        <dgm:presLayoutVars>
          <dgm:bulletEnabled val="1"/>
        </dgm:presLayoutVars>
      </dgm:prSet>
      <dgm:spPr/>
    </dgm:pt>
    <dgm:pt modelId="{F33DC14C-BA8D-4AA2-A92A-2F05C2958A07}" type="pres">
      <dgm:prSet presAssocID="{73067FB2-2AA0-4009-A462-5E0240C5037A}" presName="sibTrans" presStyleCnt="0"/>
      <dgm:spPr/>
    </dgm:pt>
    <dgm:pt modelId="{612C5DD6-25E4-40DB-BBFB-5E1510B73A52}" type="pres">
      <dgm:prSet presAssocID="{430E1D57-1006-4066-88D8-65C8F14003C0}" presName="node" presStyleLbl="node1" presStyleIdx="5" presStyleCnt="10">
        <dgm:presLayoutVars>
          <dgm:bulletEnabled val="1"/>
        </dgm:presLayoutVars>
      </dgm:prSet>
      <dgm:spPr/>
    </dgm:pt>
    <dgm:pt modelId="{86734F41-CFF8-49F2-BE93-66303FF094AB}" type="pres">
      <dgm:prSet presAssocID="{3821D7B2-437F-4E99-B5A7-4C91E7F449D0}" presName="sibTrans" presStyleCnt="0"/>
      <dgm:spPr/>
    </dgm:pt>
    <dgm:pt modelId="{ED8DA89B-D27B-40B3-9451-CA57CEC1F660}" type="pres">
      <dgm:prSet presAssocID="{A83A3B21-0A28-4AE0-B4EE-B97B79E0AAB2}" presName="node" presStyleLbl="node1" presStyleIdx="6" presStyleCnt="10">
        <dgm:presLayoutVars>
          <dgm:bulletEnabled val="1"/>
        </dgm:presLayoutVars>
      </dgm:prSet>
      <dgm:spPr/>
    </dgm:pt>
    <dgm:pt modelId="{EED2C235-4453-4DED-AA53-D44161DB504D}" type="pres">
      <dgm:prSet presAssocID="{4228199C-2243-4193-A947-77BE56A094EB}" presName="sibTrans" presStyleCnt="0"/>
      <dgm:spPr/>
    </dgm:pt>
    <dgm:pt modelId="{0366C8A5-51E7-4422-9280-2CE614D4D79F}" type="pres">
      <dgm:prSet presAssocID="{FE3D3CC2-397D-442A-ADD4-7AA777F38702}" presName="node" presStyleLbl="node1" presStyleIdx="7" presStyleCnt="10">
        <dgm:presLayoutVars>
          <dgm:bulletEnabled val="1"/>
        </dgm:presLayoutVars>
      </dgm:prSet>
      <dgm:spPr/>
    </dgm:pt>
    <dgm:pt modelId="{E0666229-DBF5-4411-B156-549D76BC53F1}" type="pres">
      <dgm:prSet presAssocID="{7D6F48AF-400D-4A98-9AAD-37963855F1AA}" presName="sibTrans" presStyleCnt="0"/>
      <dgm:spPr/>
    </dgm:pt>
    <dgm:pt modelId="{12B7B6C5-458C-4E99-9A4F-D25FDAAEACA9}" type="pres">
      <dgm:prSet presAssocID="{D28B4585-1836-44AA-AA0A-A2293B8AB0E0}" presName="node" presStyleLbl="node1" presStyleIdx="8" presStyleCnt="10">
        <dgm:presLayoutVars>
          <dgm:bulletEnabled val="1"/>
        </dgm:presLayoutVars>
      </dgm:prSet>
      <dgm:spPr/>
    </dgm:pt>
    <dgm:pt modelId="{EE490FBC-6131-4E92-8BAB-29F153D7158F}" type="pres">
      <dgm:prSet presAssocID="{19CEAF06-3EC3-48EF-B007-BC00C8E33923}" presName="sibTrans" presStyleCnt="0"/>
      <dgm:spPr/>
    </dgm:pt>
    <dgm:pt modelId="{90B59050-37A3-41DD-9CE4-4FAC7F46AA7A}" type="pres">
      <dgm:prSet presAssocID="{0BA78060-B140-4AAE-AFB7-6F957CB32937}" presName="node" presStyleLbl="node1" presStyleIdx="9" presStyleCnt="10">
        <dgm:presLayoutVars>
          <dgm:bulletEnabled val="1"/>
        </dgm:presLayoutVars>
      </dgm:prSet>
      <dgm:spPr/>
    </dgm:pt>
  </dgm:ptLst>
  <dgm:cxnLst>
    <dgm:cxn modelId="{019DE603-BBA8-4243-A6AD-0D2455419B97}" srcId="{79B1349A-B59A-456F-81DC-5CAE9BBC2423}" destId="{430E1D57-1006-4066-88D8-65C8F14003C0}" srcOrd="5" destOrd="0" parTransId="{83DDAEFC-B0B1-4020-A348-73A47F26B059}" sibTransId="{3821D7B2-437F-4E99-B5A7-4C91E7F449D0}"/>
    <dgm:cxn modelId="{2B7AA805-58FD-4872-B8E8-2EC0CE3955DE}" srcId="{79B1349A-B59A-456F-81DC-5CAE9BBC2423}" destId="{A83A3B21-0A28-4AE0-B4EE-B97B79E0AAB2}" srcOrd="6" destOrd="0" parTransId="{9651B23B-4EF3-44FA-9C37-89A216B09E61}" sibTransId="{4228199C-2243-4193-A947-77BE56A094EB}"/>
    <dgm:cxn modelId="{35A0EC0E-5B06-4E9F-8A12-F09E908BAB57}" srcId="{79B1349A-B59A-456F-81DC-5CAE9BBC2423}" destId="{E8C6E30D-8077-4E33-A98F-291FA32FF2E3}" srcOrd="2" destOrd="0" parTransId="{B445E0DD-A90D-4ED9-88CD-09053339B43D}" sibTransId="{5AFD3BCC-2CE8-4E99-851F-9EA9119F0F78}"/>
    <dgm:cxn modelId="{45947D36-65A7-4512-808A-9179DEFCAB14}" srcId="{79B1349A-B59A-456F-81DC-5CAE9BBC2423}" destId="{0BA78060-B140-4AAE-AFB7-6F957CB32937}" srcOrd="9" destOrd="0" parTransId="{FACC40E9-7868-4672-A364-722271A1F38D}" sibTransId="{EFF7610F-CE2C-40AE-A1EB-2B8870196FFC}"/>
    <dgm:cxn modelId="{33F56941-5118-4745-91A2-2B1F0D72EB93}" type="presOf" srcId="{DA892E2C-2309-49F9-89E4-1FA7BA7CFEFD}" destId="{1AC2E318-5CDF-4879-BC21-185A7EEFF41D}" srcOrd="0" destOrd="0" presId="urn:microsoft.com/office/officeart/2005/8/layout/default"/>
    <dgm:cxn modelId="{7E770963-40DD-4309-8BA7-9A1276F93438}" srcId="{79B1349A-B59A-456F-81DC-5CAE9BBC2423}" destId="{68617E6D-9254-413B-B998-6CA075CD46BA}" srcOrd="4" destOrd="0" parTransId="{CEE4A824-C9B9-4980-8F77-7497EAC97CB0}" sibTransId="{73067FB2-2AA0-4009-A462-5E0240C5037A}"/>
    <dgm:cxn modelId="{51EFBE45-F670-4716-866E-F4797A3673E6}" type="presOf" srcId="{D28B4585-1836-44AA-AA0A-A2293B8AB0E0}" destId="{12B7B6C5-458C-4E99-9A4F-D25FDAAEACA9}" srcOrd="0" destOrd="0" presId="urn:microsoft.com/office/officeart/2005/8/layout/default"/>
    <dgm:cxn modelId="{BE54B646-210A-4050-8C0A-CC4540676EBD}" type="presOf" srcId="{792C179F-1AE3-451F-8589-D64E645D575C}" destId="{D785970F-0F4F-4E00-8D9A-13BBFBD37275}" srcOrd="0" destOrd="0" presId="urn:microsoft.com/office/officeart/2005/8/layout/default"/>
    <dgm:cxn modelId="{CD1FD54B-E3F2-4660-B69F-F8489D1D2FB7}" type="presOf" srcId="{E8C6E30D-8077-4E33-A98F-291FA32FF2E3}" destId="{C10BD9B1-00E4-42E5-8215-D7CACBD6ABBE}" srcOrd="0" destOrd="0" presId="urn:microsoft.com/office/officeart/2005/8/layout/default"/>
    <dgm:cxn modelId="{A4C85A6C-80D0-478D-8F58-97F1DAB0FFF4}" type="presOf" srcId="{FE3D3CC2-397D-442A-ADD4-7AA777F38702}" destId="{0366C8A5-51E7-4422-9280-2CE614D4D79F}" srcOrd="0" destOrd="0" presId="urn:microsoft.com/office/officeart/2005/8/layout/default"/>
    <dgm:cxn modelId="{E0D46359-0B9A-4034-877B-CE2DC975A51D}" type="presOf" srcId="{430E1D57-1006-4066-88D8-65C8F14003C0}" destId="{612C5DD6-25E4-40DB-BBFB-5E1510B73A52}" srcOrd="0" destOrd="0" presId="urn:microsoft.com/office/officeart/2005/8/layout/default"/>
    <dgm:cxn modelId="{CB6A608D-E419-4090-84EB-DF1D98202729}" type="presOf" srcId="{79B1349A-B59A-456F-81DC-5CAE9BBC2423}" destId="{6AD4B7F3-A065-48BD-9BCF-B669B6E2C919}" srcOrd="0" destOrd="0" presId="urn:microsoft.com/office/officeart/2005/8/layout/default"/>
    <dgm:cxn modelId="{201F8B96-10D6-40D6-9C8B-CDF35326FF12}" srcId="{79B1349A-B59A-456F-81DC-5CAE9BBC2423}" destId="{E8F10A28-8AB6-4AB9-8F05-9DA19392E6DD}" srcOrd="0" destOrd="0" parTransId="{7000AD30-B06E-415B-A0DF-62323370DEE0}" sibTransId="{1180680B-0D80-4662-B650-D9A112CB4C7B}"/>
    <dgm:cxn modelId="{4A11BFA3-051B-4162-9EC7-D2BB1F62A24A}" type="presOf" srcId="{A83A3B21-0A28-4AE0-B4EE-B97B79E0AAB2}" destId="{ED8DA89B-D27B-40B3-9451-CA57CEC1F660}" srcOrd="0" destOrd="0" presId="urn:microsoft.com/office/officeart/2005/8/layout/default"/>
    <dgm:cxn modelId="{E65745A5-A16B-492B-852C-9B29A765A26C}" srcId="{79B1349A-B59A-456F-81DC-5CAE9BBC2423}" destId="{DA892E2C-2309-49F9-89E4-1FA7BA7CFEFD}" srcOrd="3" destOrd="0" parTransId="{F6D5DA3B-BEB7-4858-B042-F0CD9D1707E8}" sibTransId="{03B89447-B862-4DB3-A0BF-0C3895F68F9A}"/>
    <dgm:cxn modelId="{A4F267A5-7477-48AD-B9CF-EB6BC3116C6C}" type="presOf" srcId="{68617E6D-9254-413B-B998-6CA075CD46BA}" destId="{084AB663-B12B-4A7A-9CF9-5F4647376494}" srcOrd="0" destOrd="0" presId="urn:microsoft.com/office/officeart/2005/8/layout/default"/>
    <dgm:cxn modelId="{028F6BAC-3EC6-49AA-9C56-C5D01C3AC712}" srcId="{79B1349A-B59A-456F-81DC-5CAE9BBC2423}" destId="{792C179F-1AE3-451F-8589-D64E645D575C}" srcOrd="1" destOrd="0" parTransId="{36805A39-9CB8-4001-9ABE-871260DC51BA}" sibTransId="{D16B6863-2233-4214-AA00-FC67A0A6EB57}"/>
    <dgm:cxn modelId="{AA0E11BC-461C-496D-8911-AF0B8B291013}" srcId="{79B1349A-B59A-456F-81DC-5CAE9BBC2423}" destId="{FE3D3CC2-397D-442A-ADD4-7AA777F38702}" srcOrd="7" destOrd="0" parTransId="{C20A6195-3C8B-48F0-B37B-7E5395AA09E4}" sibTransId="{7D6F48AF-400D-4A98-9AAD-37963855F1AA}"/>
    <dgm:cxn modelId="{BE92FEDA-77FA-4292-9C7F-21CFBCAC2343}" srcId="{79B1349A-B59A-456F-81DC-5CAE9BBC2423}" destId="{D28B4585-1836-44AA-AA0A-A2293B8AB0E0}" srcOrd="8" destOrd="0" parTransId="{B33632BC-3173-4CDD-8BE4-7EB967E9AF0F}" sibTransId="{19CEAF06-3EC3-48EF-B007-BC00C8E33923}"/>
    <dgm:cxn modelId="{94A93AE1-0D73-4F8B-9A13-2FE45114C441}" type="presOf" srcId="{0BA78060-B140-4AAE-AFB7-6F957CB32937}" destId="{90B59050-37A3-41DD-9CE4-4FAC7F46AA7A}" srcOrd="0" destOrd="0" presId="urn:microsoft.com/office/officeart/2005/8/layout/default"/>
    <dgm:cxn modelId="{95C732EE-4A75-42E9-AE56-89B8879CCB54}" type="presOf" srcId="{E8F10A28-8AB6-4AB9-8F05-9DA19392E6DD}" destId="{91790067-D4BB-416F-928B-426CDB87B9A5}" srcOrd="0" destOrd="0" presId="urn:microsoft.com/office/officeart/2005/8/layout/default"/>
    <dgm:cxn modelId="{F887AEE9-9F3C-4F89-B6D3-1AA80332B1FD}" type="presParOf" srcId="{6AD4B7F3-A065-48BD-9BCF-B669B6E2C919}" destId="{91790067-D4BB-416F-928B-426CDB87B9A5}" srcOrd="0" destOrd="0" presId="urn:microsoft.com/office/officeart/2005/8/layout/default"/>
    <dgm:cxn modelId="{36F7631E-5E1A-4388-95D3-C6F7ACBE153E}" type="presParOf" srcId="{6AD4B7F3-A065-48BD-9BCF-B669B6E2C919}" destId="{D3F4BDE5-048A-4E42-B54C-DC3773216EB6}" srcOrd="1" destOrd="0" presId="urn:microsoft.com/office/officeart/2005/8/layout/default"/>
    <dgm:cxn modelId="{43827E98-1BA7-4BD5-9B60-AE714439A92F}" type="presParOf" srcId="{6AD4B7F3-A065-48BD-9BCF-B669B6E2C919}" destId="{D785970F-0F4F-4E00-8D9A-13BBFBD37275}" srcOrd="2" destOrd="0" presId="urn:microsoft.com/office/officeart/2005/8/layout/default"/>
    <dgm:cxn modelId="{860512C7-66B7-4362-8C34-D64BA717BE7E}" type="presParOf" srcId="{6AD4B7F3-A065-48BD-9BCF-B669B6E2C919}" destId="{D301444D-4E09-43E6-AB74-129F75F493BB}" srcOrd="3" destOrd="0" presId="urn:microsoft.com/office/officeart/2005/8/layout/default"/>
    <dgm:cxn modelId="{715A408D-BA24-4A39-A175-E3B7FE246AD5}" type="presParOf" srcId="{6AD4B7F3-A065-48BD-9BCF-B669B6E2C919}" destId="{C10BD9B1-00E4-42E5-8215-D7CACBD6ABBE}" srcOrd="4" destOrd="0" presId="urn:microsoft.com/office/officeart/2005/8/layout/default"/>
    <dgm:cxn modelId="{52CC45AF-FD6B-440A-A895-91D167C77078}" type="presParOf" srcId="{6AD4B7F3-A065-48BD-9BCF-B669B6E2C919}" destId="{0D0EF862-8DD0-4AA8-B0CD-BA57262C7D1E}" srcOrd="5" destOrd="0" presId="urn:microsoft.com/office/officeart/2005/8/layout/default"/>
    <dgm:cxn modelId="{F593FDCC-5B95-440B-95A9-4CFFEB7ECAA8}" type="presParOf" srcId="{6AD4B7F3-A065-48BD-9BCF-B669B6E2C919}" destId="{1AC2E318-5CDF-4879-BC21-185A7EEFF41D}" srcOrd="6" destOrd="0" presId="urn:microsoft.com/office/officeart/2005/8/layout/default"/>
    <dgm:cxn modelId="{CE1010DD-361D-4C99-A134-66BEFB7C395E}" type="presParOf" srcId="{6AD4B7F3-A065-48BD-9BCF-B669B6E2C919}" destId="{AE1ACF05-495E-4C6A-B9FE-B2B427F621F5}" srcOrd="7" destOrd="0" presId="urn:microsoft.com/office/officeart/2005/8/layout/default"/>
    <dgm:cxn modelId="{D912B84A-2721-45C6-AE5D-EE170920FAC7}" type="presParOf" srcId="{6AD4B7F3-A065-48BD-9BCF-B669B6E2C919}" destId="{084AB663-B12B-4A7A-9CF9-5F4647376494}" srcOrd="8" destOrd="0" presId="urn:microsoft.com/office/officeart/2005/8/layout/default"/>
    <dgm:cxn modelId="{38B788A8-9011-4D63-863E-9952D41F5C87}" type="presParOf" srcId="{6AD4B7F3-A065-48BD-9BCF-B669B6E2C919}" destId="{F33DC14C-BA8D-4AA2-A92A-2F05C2958A07}" srcOrd="9" destOrd="0" presId="urn:microsoft.com/office/officeart/2005/8/layout/default"/>
    <dgm:cxn modelId="{EAF5DBA5-0398-40B6-A6AD-03CD7341C606}" type="presParOf" srcId="{6AD4B7F3-A065-48BD-9BCF-B669B6E2C919}" destId="{612C5DD6-25E4-40DB-BBFB-5E1510B73A52}" srcOrd="10" destOrd="0" presId="urn:microsoft.com/office/officeart/2005/8/layout/default"/>
    <dgm:cxn modelId="{D7981D73-2FBA-45CD-A8A9-B3254CFB3CB3}" type="presParOf" srcId="{6AD4B7F3-A065-48BD-9BCF-B669B6E2C919}" destId="{86734F41-CFF8-49F2-BE93-66303FF094AB}" srcOrd="11" destOrd="0" presId="urn:microsoft.com/office/officeart/2005/8/layout/default"/>
    <dgm:cxn modelId="{DCDE0C31-DD1A-4AD6-9E8A-5BC6EAE8A5BC}" type="presParOf" srcId="{6AD4B7F3-A065-48BD-9BCF-B669B6E2C919}" destId="{ED8DA89B-D27B-40B3-9451-CA57CEC1F660}" srcOrd="12" destOrd="0" presId="urn:microsoft.com/office/officeart/2005/8/layout/default"/>
    <dgm:cxn modelId="{B774552E-990D-4367-808B-10E3EE27306D}" type="presParOf" srcId="{6AD4B7F3-A065-48BD-9BCF-B669B6E2C919}" destId="{EED2C235-4453-4DED-AA53-D44161DB504D}" srcOrd="13" destOrd="0" presId="urn:microsoft.com/office/officeart/2005/8/layout/default"/>
    <dgm:cxn modelId="{B2CB960A-F61A-47FC-8F1C-399EB4F3C956}" type="presParOf" srcId="{6AD4B7F3-A065-48BD-9BCF-B669B6E2C919}" destId="{0366C8A5-51E7-4422-9280-2CE614D4D79F}" srcOrd="14" destOrd="0" presId="urn:microsoft.com/office/officeart/2005/8/layout/default"/>
    <dgm:cxn modelId="{1170708E-C378-4F5F-AA31-4C416E7CCCF8}" type="presParOf" srcId="{6AD4B7F3-A065-48BD-9BCF-B669B6E2C919}" destId="{E0666229-DBF5-4411-B156-549D76BC53F1}" srcOrd="15" destOrd="0" presId="urn:microsoft.com/office/officeart/2005/8/layout/default"/>
    <dgm:cxn modelId="{9073D33B-410C-4222-8CED-302129F5DA49}" type="presParOf" srcId="{6AD4B7F3-A065-48BD-9BCF-B669B6E2C919}" destId="{12B7B6C5-458C-4E99-9A4F-D25FDAAEACA9}" srcOrd="16" destOrd="0" presId="urn:microsoft.com/office/officeart/2005/8/layout/default"/>
    <dgm:cxn modelId="{27071ED2-3B70-4A62-887C-6178A94ACD4C}" type="presParOf" srcId="{6AD4B7F3-A065-48BD-9BCF-B669B6E2C919}" destId="{EE490FBC-6131-4E92-8BAB-29F153D7158F}" srcOrd="17" destOrd="0" presId="urn:microsoft.com/office/officeart/2005/8/layout/default"/>
    <dgm:cxn modelId="{D6D87DEB-0A41-4364-8EB1-B45CDBDF9F57}" type="presParOf" srcId="{6AD4B7F3-A065-48BD-9BCF-B669B6E2C919}" destId="{90B59050-37A3-41DD-9CE4-4FAC7F46AA7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D4A4E-7D2C-4AE6-812E-846C842AECEA}">
      <dsp:nvSpPr>
        <dsp:cNvPr id="0" name=""/>
        <dsp:cNvSpPr/>
      </dsp:nvSpPr>
      <dsp:spPr>
        <a:xfrm>
          <a:off x="34" y="75885"/>
          <a:ext cx="3315431" cy="620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Het partnerschap bestaat uit vijf structurele partners :</a:t>
          </a:r>
          <a:endParaRPr lang="en-US" sz="1700" kern="1200"/>
        </a:p>
      </dsp:txBody>
      <dsp:txXfrm>
        <a:off x="34" y="75885"/>
        <a:ext cx="3315431" cy="620314"/>
      </dsp:txXfrm>
    </dsp:sp>
    <dsp:sp modelId="{CF0BE38D-82BC-49AB-8813-1917BEF4704B}">
      <dsp:nvSpPr>
        <dsp:cNvPr id="0" name=""/>
        <dsp:cNvSpPr/>
      </dsp:nvSpPr>
      <dsp:spPr>
        <a:xfrm>
          <a:off x="34" y="696199"/>
          <a:ext cx="3315431" cy="2333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VDAB Vilvoorde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SAAMO Vilvoorde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OCMW Vilvoorde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Groep INTRO (tevens administratieve penhouder van het project) 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CAW en JAC Vilvoorde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Jongeren zelf zijn ook partner !!</a:t>
          </a:r>
          <a:endParaRPr lang="en-US" sz="1700" kern="1200"/>
        </a:p>
      </dsp:txBody>
      <dsp:txXfrm>
        <a:off x="34" y="696199"/>
        <a:ext cx="3315431" cy="2333250"/>
      </dsp:txXfrm>
    </dsp:sp>
    <dsp:sp modelId="{154D6013-2385-4896-8D41-D7DF50468C61}">
      <dsp:nvSpPr>
        <dsp:cNvPr id="0" name=""/>
        <dsp:cNvSpPr/>
      </dsp:nvSpPr>
      <dsp:spPr>
        <a:xfrm>
          <a:off x="3779626" y="75885"/>
          <a:ext cx="3315431" cy="620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Andere laterale partners: ( profit en non-profit organisaties ) </a:t>
          </a:r>
          <a:endParaRPr lang="en-US" sz="1700" kern="1200"/>
        </a:p>
      </dsp:txBody>
      <dsp:txXfrm>
        <a:off x="3779626" y="75885"/>
        <a:ext cx="3315431" cy="620314"/>
      </dsp:txXfrm>
    </dsp:sp>
    <dsp:sp modelId="{9CE6D9A8-0A92-48AA-BAFE-6C8370953131}">
      <dsp:nvSpPr>
        <dsp:cNvPr id="0" name=""/>
        <dsp:cNvSpPr/>
      </dsp:nvSpPr>
      <dsp:spPr>
        <a:xfrm>
          <a:off x="3779626" y="696199"/>
          <a:ext cx="3315431" cy="2333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bedrijven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federale overheidsdiensten, provincies, stad Vilvoorde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heel wat organisaties in de opleidings-, vormings- en tewerkstellingssector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scholen</a:t>
          </a:r>
          <a:endParaRPr lang="en-US" sz="1700" kern="1200"/>
        </a:p>
      </dsp:txBody>
      <dsp:txXfrm>
        <a:off x="3779626" y="696199"/>
        <a:ext cx="3315431" cy="2333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90067-D4BB-416F-928B-426CDB87B9A5}">
      <dsp:nvSpPr>
        <dsp:cNvPr id="0" name=""/>
        <dsp:cNvSpPr/>
      </dsp:nvSpPr>
      <dsp:spPr>
        <a:xfrm>
          <a:off x="2078" y="410862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1" kern="1200"/>
            <a:t>Systemische leerproces op basis van het ecosysteem van elke jongere: </a:t>
          </a:r>
          <a:endParaRPr lang="en-US" sz="1100" kern="1200"/>
        </a:p>
      </dsp:txBody>
      <dsp:txXfrm>
        <a:off x="2078" y="410862"/>
        <a:ext cx="1649054" cy="989432"/>
      </dsp:txXfrm>
    </dsp:sp>
    <dsp:sp modelId="{D785970F-0F4F-4E00-8D9A-13BBFBD37275}">
      <dsp:nvSpPr>
        <dsp:cNvPr id="0" name=""/>
        <dsp:cNvSpPr/>
      </dsp:nvSpPr>
      <dsp:spPr>
        <a:xfrm>
          <a:off x="1865230" y="386264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 caseoverleg met alle partners </a:t>
          </a:r>
          <a:r>
            <a:rPr lang="nl-NL" sz="1100" b="1" kern="1200"/>
            <a:t>( 360° hulpverlening )</a:t>
          </a:r>
          <a:endParaRPr lang="en-US" sz="1100" kern="1200"/>
        </a:p>
      </dsp:txBody>
      <dsp:txXfrm>
        <a:off x="1865230" y="386264"/>
        <a:ext cx="1649054" cy="989432"/>
      </dsp:txXfrm>
    </dsp:sp>
    <dsp:sp modelId="{C10BD9B1-00E4-42E5-8215-D7CACBD6ABBE}">
      <dsp:nvSpPr>
        <dsp:cNvPr id="0" name=""/>
        <dsp:cNvSpPr/>
      </dsp:nvSpPr>
      <dsp:spPr>
        <a:xfrm>
          <a:off x="3629999" y="410862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 </a:t>
          </a:r>
          <a:r>
            <a:rPr lang="nl-NL" sz="1100" b="1" kern="1200"/>
            <a:t>intervisie</a:t>
          </a:r>
          <a:endParaRPr lang="en-US" sz="1100" kern="1200"/>
        </a:p>
      </dsp:txBody>
      <dsp:txXfrm>
        <a:off x="3629999" y="410862"/>
        <a:ext cx="1649054" cy="989432"/>
      </dsp:txXfrm>
    </dsp:sp>
    <dsp:sp modelId="{1AC2E318-5CDF-4879-BC21-185A7EEFF41D}">
      <dsp:nvSpPr>
        <dsp:cNvPr id="0" name=""/>
        <dsp:cNvSpPr/>
      </dsp:nvSpPr>
      <dsp:spPr>
        <a:xfrm>
          <a:off x="5443959" y="410862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 gebruik van </a:t>
          </a:r>
          <a:r>
            <a:rPr lang="nl-NL" sz="1100" b="1" kern="1200"/>
            <a:t>sense-making model </a:t>
          </a:r>
          <a:r>
            <a:rPr lang="nl-NL" sz="1100" kern="1200"/>
            <a:t>bij casus overleg </a:t>
          </a:r>
          <a:endParaRPr lang="en-US" sz="1100" kern="1200"/>
        </a:p>
      </dsp:txBody>
      <dsp:txXfrm>
        <a:off x="5443959" y="410862"/>
        <a:ext cx="1649054" cy="989432"/>
      </dsp:txXfrm>
    </dsp:sp>
    <dsp:sp modelId="{084AB663-B12B-4A7A-9CF9-5F4647376494}">
      <dsp:nvSpPr>
        <dsp:cNvPr id="0" name=""/>
        <dsp:cNvSpPr/>
      </dsp:nvSpPr>
      <dsp:spPr>
        <a:xfrm>
          <a:off x="2078" y="1565200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 </a:t>
          </a:r>
          <a:r>
            <a:rPr lang="nl-NL" sz="1100" b="1" kern="1200"/>
            <a:t>brede kijk </a:t>
          </a:r>
          <a:r>
            <a:rPr lang="nl-NL" sz="1100" kern="1200"/>
            <a:t>op casuïstiek</a:t>
          </a:r>
          <a:endParaRPr lang="en-US" sz="1100" kern="1200"/>
        </a:p>
      </dsp:txBody>
      <dsp:txXfrm>
        <a:off x="2078" y="1565200"/>
        <a:ext cx="1649054" cy="989432"/>
      </dsp:txXfrm>
    </dsp:sp>
    <dsp:sp modelId="{612C5DD6-25E4-40DB-BBFB-5E1510B73A52}">
      <dsp:nvSpPr>
        <dsp:cNvPr id="0" name=""/>
        <dsp:cNvSpPr/>
      </dsp:nvSpPr>
      <dsp:spPr>
        <a:xfrm>
          <a:off x="1816038" y="1565200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 </a:t>
          </a:r>
          <a:r>
            <a:rPr lang="nl-NL" sz="1100" b="1" kern="1200"/>
            <a:t>complementariteit </a:t>
          </a:r>
          <a:r>
            <a:rPr lang="nl-NL" sz="1100" kern="1200"/>
            <a:t>van de partners </a:t>
          </a:r>
          <a:endParaRPr lang="en-US" sz="1100" kern="1200"/>
        </a:p>
      </dsp:txBody>
      <dsp:txXfrm>
        <a:off x="1816038" y="1565200"/>
        <a:ext cx="1649054" cy="989432"/>
      </dsp:txXfrm>
    </dsp:sp>
    <dsp:sp modelId="{ED8DA89B-D27B-40B3-9451-CA57CEC1F660}">
      <dsp:nvSpPr>
        <dsp:cNvPr id="0" name=""/>
        <dsp:cNvSpPr/>
      </dsp:nvSpPr>
      <dsp:spPr>
        <a:xfrm>
          <a:off x="3629999" y="1565200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 uitwisselen van </a:t>
          </a:r>
          <a:r>
            <a:rPr lang="nl-NL" sz="1100" b="1" kern="1200"/>
            <a:t>expertise</a:t>
          </a:r>
          <a:r>
            <a:rPr lang="nl-NL" sz="1100" kern="1200"/>
            <a:t> tussen de partners onderling       </a:t>
          </a:r>
          <a:endParaRPr lang="en-US" sz="1100" kern="1200"/>
        </a:p>
      </dsp:txBody>
      <dsp:txXfrm>
        <a:off x="3629999" y="1565200"/>
        <a:ext cx="1649054" cy="989432"/>
      </dsp:txXfrm>
    </dsp:sp>
    <dsp:sp modelId="{0366C8A5-51E7-4422-9280-2CE614D4D79F}">
      <dsp:nvSpPr>
        <dsp:cNvPr id="0" name=""/>
        <dsp:cNvSpPr/>
      </dsp:nvSpPr>
      <dsp:spPr>
        <a:xfrm>
          <a:off x="5443959" y="1565200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1" kern="1200"/>
            <a:t>- Try and error </a:t>
          </a:r>
          <a:endParaRPr lang="en-US" sz="1100" kern="1200"/>
        </a:p>
      </dsp:txBody>
      <dsp:txXfrm>
        <a:off x="5443959" y="1565200"/>
        <a:ext cx="1649054" cy="989432"/>
      </dsp:txXfrm>
    </dsp:sp>
    <dsp:sp modelId="{12B7B6C5-458C-4E99-9A4F-D25FDAAEACA9}">
      <dsp:nvSpPr>
        <dsp:cNvPr id="0" name=""/>
        <dsp:cNvSpPr/>
      </dsp:nvSpPr>
      <dsp:spPr>
        <a:xfrm>
          <a:off x="1816038" y="2719538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1" kern="1200"/>
            <a:t>- Referentiekader </a:t>
          </a:r>
          <a:r>
            <a:rPr lang="nl-NL" sz="1100" kern="1200"/>
            <a:t>jongere gebruiken om efficiëntie van begeleiding en zelfredzaamheid te bevorderen </a:t>
          </a:r>
          <a:endParaRPr lang="en-US" sz="1100" kern="1200"/>
        </a:p>
      </dsp:txBody>
      <dsp:txXfrm>
        <a:off x="1816038" y="2719538"/>
        <a:ext cx="1649054" cy="989432"/>
      </dsp:txXfrm>
    </dsp:sp>
    <dsp:sp modelId="{90B59050-37A3-41DD-9CE4-4FAC7F46AA7A}">
      <dsp:nvSpPr>
        <dsp:cNvPr id="0" name=""/>
        <dsp:cNvSpPr/>
      </dsp:nvSpPr>
      <dsp:spPr>
        <a:xfrm>
          <a:off x="3629999" y="2719538"/>
          <a:ext cx="1649054" cy="98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 </a:t>
          </a:r>
          <a:r>
            <a:rPr lang="nl-NL" sz="1100" b="1" kern="1200"/>
            <a:t>SPOC</a:t>
          </a:r>
          <a:r>
            <a:rPr lang="nl-NL" sz="1100" kern="1200"/>
            <a:t> : single point of contact </a:t>
          </a:r>
          <a:endParaRPr lang="en-US" sz="1100" kern="1200"/>
        </a:p>
      </dsp:txBody>
      <dsp:txXfrm>
        <a:off x="3629999" y="2719538"/>
        <a:ext cx="1649054" cy="98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D7C5-AC06-4BBA-B4B5-A6FCA9DF79AC}" type="datetimeFigureOut">
              <a:rPr lang="nl-BE" smtClean="0"/>
              <a:t>3/10/2022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A9123-A228-4468-B30F-2FBF4D9B02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94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C4A01-FF13-4FC5-BB2B-2B7676DED11A}" type="datetimeFigureOut">
              <a:rPr lang="nl-BE" smtClean="0"/>
              <a:t>3/10/2022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3427F-3343-4465-BB0E-7BE33DAA9A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3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427F-3343-4465-BB0E-7BE33DAA9A27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91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3059546" y="1947232"/>
            <a:ext cx="7105650" cy="681037"/>
          </a:xfrm>
        </p:spPr>
        <p:txBody>
          <a:bodyPr>
            <a:noAutofit/>
          </a:bodyPr>
          <a:lstStyle>
            <a:lvl1pPr>
              <a:defRPr sz="4000" b="1" cap="all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/>
              <a:t>Klik om de tekststijl van</a:t>
            </a:r>
          </a:p>
        </p:txBody>
      </p:sp>
    </p:spTree>
    <p:extLst>
      <p:ext uri="{BB962C8B-B14F-4D97-AF65-F5344CB8AC3E}">
        <p14:creationId xmlns:p14="http://schemas.microsoft.com/office/powerpoint/2010/main" val="2055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83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9E0CA-883E-4C9C-AC3C-330BA8C2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42E34F-49D4-4E33-A4C7-6379E9A14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63C079-8308-4A74-945F-400A9CBA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3B26-92BA-497A-A86B-0B9C92BCFC86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A9A97C-0344-4871-A416-E0A82972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791EF2-C283-4FE6-B801-49E52AE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F4F-E938-4766-B233-77838368F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45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2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" y="2425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>
                <a:solidFill>
                  <a:srgbClr val="007B8A"/>
                </a:solidFill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644740"/>
            <a:ext cx="7095093" cy="3105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28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NIEUW_STIJL_PRESENTATIE_GROEP_INTRO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3059546" y="1947232"/>
            <a:ext cx="7105650" cy="681037"/>
          </a:xfrm>
        </p:spPr>
        <p:txBody>
          <a:bodyPr>
            <a:noAutofit/>
          </a:bodyPr>
          <a:lstStyle>
            <a:lvl1pPr>
              <a:defRPr sz="4000" b="1" cap="all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/>
              <a:t>Klik om de tekststijl van</a:t>
            </a:r>
          </a:p>
        </p:txBody>
      </p:sp>
    </p:spTree>
    <p:extLst>
      <p:ext uri="{BB962C8B-B14F-4D97-AF65-F5344CB8AC3E}">
        <p14:creationId xmlns:p14="http://schemas.microsoft.com/office/powerpoint/2010/main" val="8112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BE"/>
              <a:t>Titelstijl van model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313943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NIEUW_STIJL_PRESENTATIE_GROEP_INTRO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BE"/>
              <a:t>Titelstijl van model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7"/>
          <p:cNvSpPr>
            <a:spLocks noGrp="1"/>
          </p:cNvSpPr>
          <p:nvPr>
            <p:ph sz="quarter" idx="14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366662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BE"/>
              <a:t>Titelstijl van model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7"/>
          <p:cNvSpPr>
            <a:spLocks noGrp="1"/>
          </p:cNvSpPr>
          <p:nvPr>
            <p:ph sz="quarter" idx="14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23372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BE"/>
              <a:t>Titelstijl van model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233725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BE"/>
              <a:t>Titelstijl van model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233725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NIEUW_STIJL_PRESENTATIE_GROEP_INT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"/>
            <a:ext cx="10690167" cy="75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6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59112" y="1115919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59112" y="3417715"/>
            <a:ext cx="7095093" cy="2332360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B8B5-E1FB-9D4E-BBEE-6223D4866017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0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54" r:id="rId10"/>
    <p:sldLayoutId id="2147483666" r:id="rId11"/>
  </p:sldLayoutIdLst>
  <p:txStyles>
    <p:titleStyle>
      <a:lvl1pPr algn="l" defTabSz="521437" rtl="0" eaLnBrk="1" latinLnBrk="0" hangingPunct="1">
        <a:spcBef>
          <a:spcPct val="0"/>
        </a:spcBef>
        <a:buNone/>
        <a:defRPr sz="40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ct val="120000"/>
        </a:lnSpc>
        <a:spcBef>
          <a:spcPct val="20000"/>
        </a:spcBef>
        <a:buFont typeface="Arial"/>
        <a:buNone/>
        <a:defRPr sz="2000" kern="1200">
          <a:solidFill>
            <a:schemeClr val="bg1"/>
          </a:solidFill>
          <a:latin typeface="Calibri Light"/>
          <a:ea typeface="+mn-ea"/>
          <a:cs typeface="Calibri Light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36203" y="198561"/>
            <a:ext cx="9291540" cy="2827803"/>
          </a:xfrm>
        </p:spPr>
        <p:txBody>
          <a:bodyPr vert="horz" lIns="104287" tIns="52144" rIns="104287" bIns="52144" rtlCol="0" anchor="t">
            <a:noAutofit/>
          </a:bodyPr>
          <a:lstStyle/>
          <a:p>
            <a:r>
              <a:rPr lang="nl-BE" sz="5400" b="1" dirty="0">
                <a:solidFill>
                  <a:schemeClr val="accent5">
                    <a:lumMod val="75000"/>
                  </a:schemeClr>
                </a:solidFill>
              </a:rPr>
              <a:t>Groep INTRO </a:t>
            </a:r>
          </a:p>
          <a:p>
            <a:pPr marL="0" marR="0" lvl="0" indent="0" algn="l" defTabSz="521437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5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THE18 - STEAM</a:t>
            </a:r>
          </a:p>
          <a:p>
            <a:r>
              <a:rPr kumimoji="0" lang="nl-NL" sz="48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ESF</a:t>
            </a:r>
            <a:r>
              <a:rPr kumimoji="0" lang="nl-NL" sz="44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lokale partnerschappen</a:t>
            </a:r>
            <a:r>
              <a:rPr lang="nl-BE" sz="80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nl-BE" sz="7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BE" sz="4600" dirty="0">
                <a:solidFill>
                  <a:srgbClr val="007B8A"/>
                </a:solidFill>
              </a:rPr>
              <a:t>Samen richting groei</a:t>
            </a:r>
          </a:p>
          <a:p>
            <a:endParaRPr lang="nl-NL" sz="2900" dirty="0"/>
          </a:p>
          <a:p>
            <a:endParaRPr lang="nl-NL" sz="29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F4044CD-6E38-41D2-8295-0B22B5BE8E53}"/>
              </a:ext>
            </a:extLst>
          </p:cNvPr>
          <p:cNvSpPr txBox="1"/>
          <p:nvPr/>
        </p:nvSpPr>
        <p:spPr>
          <a:xfrm>
            <a:off x="2740457" y="4883727"/>
            <a:ext cx="470708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800" b="1" dirty="0">
              <a:solidFill>
                <a:srgbClr val="007B8A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211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1EFCF-FDEB-DCA8-1493-C08C528A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971" y="735398"/>
            <a:ext cx="7095093" cy="1260475"/>
          </a:xfrm>
        </p:spPr>
        <p:txBody>
          <a:bodyPr/>
          <a:lstStyle/>
          <a:p>
            <a:r>
              <a:rPr lang="en-US" b="0" dirty="0">
                <a:solidFill>
                  <a:srgbClr val="04316D"/>
                </a:solidFill>
                <a:ea typeface="+mj-lt"/>
                <a:cs typeface="+mj-lt"/>
              </a:rPr>
              <a:t>WAT DOEN WE? </a:t>
            </a:r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9F39B377-3639-E433-4E73-D89C0C4E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857" y="2644740"/>
            <a:ext cx="8601649" cy="3105335"/>
          </a:xfrm>
        </p:spPr>
        <p:txBody>
          <a:bodyPr vert="horz" lIns="104287" tIns="52144" rIns="104287" bIns="52144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100" b="1" dirty="0" err="1"/>
              <a:t>Begeleiding</a:t>
            </a:r>
            <a:r>
              <a:rPr lang="en-US" sz="2100" b="1" dirty="0"/>
              <a:t> </a:t>
            </a:r>
            <a:r>
              <a:rPr lang="en-US" sz="2100" b="1" dirty="0" err="1"/>
              <a:t>en</a:t>
            </a:r>
            <a:r>
              <a:rPr lang="en-US" sz="2100" b="1" dirty="0"/>
              <a:t> </a:t>
            </a:r>
            <a:r>
              <a:rPr lang="en-US" sz="2100" b="1" dirty="0" err="1"/>
              <a:t>ondersteuning</a:t>
            </a:r>
            <a:r>
              <a:rPr lang="en-US" sz="2100" b="1" dirty="0"/>
              <a:t> </a:t>
            </a:r>
            <a:r>
              <a:rPr lang="en-US" sz="2100" b="1" dirty="0" err="1"/>
              <a:t>aanbieden</a:t>
            </a:r>
            <a:r>
              <a:rPr lang="en-US" sz="2100" b="1" dirty="0"/>
              <a:t> op </a:t>
            </a:r>
            <a:r>
              <a:rPr lang="en-US" sz="2100" b="1" dirty="0" err="1"/>
              <a:t>verschillende</a:t>
            </a:r>
            <a:r>
              <a:rPr lang="en-US" sz="2100" b="1" dirty="0"/>
              <a:t> </a:t>
            </a:r>
            <a:r>
              <a:rPr lang="en-US" sz="2100" b="1" dirty="0" err="1"/>
              <a:t>levensdomeinen</a:t>
            </a:r>
            <a:endParaRPr lang="en-US" sz="2100" b="1" dirty="0"/>
          </a:p>
          <a:p>
            <a:pPr marL="342900" indent="-342900">
              <a:buChar char="•"/>
            </a:pPr>
            <a:r>
              <a:rPr lang="en-US" sz="2100" b="1" dirty="0"/>
              <a:t>Door </a:t>
            </a:r>
            <a:r>
              <a:rPr lang="en-US" sz="2100" b="1" dirty="0" err="1"/>
              <a:t>samen</a:t>
            </a:r>
            <a:r>
              <a:rPr lang="en-US" sz="2100" b="1" dirty="0"/>
              <a:t> </a:t>
            </a:r>
            <a:r>
              <a:rPr lang="en-US" sz="2100" b="1" dirty="0" err="1"/>
              <a:t>te</a:t>
            </a:r>
            <a:r>
              <a:rPr lang="en-US" sz="2100" b="1" dirty="0"/>
              <a:t> </a:t>
            </a:r>
            <a:r>
              <a:rPr lang="en-US" sz="2100" b="1" dirty="0" err="1"/>
              <a:t>werken</a:t>
            </a:r>
            <a:r>
              <a:rPr lang="en-US" sz="2100" b="1" dirty="0"/>
              <a:t> met partners, </a:t>
            </a:r>
            <a:r>
              <a:rPr lang="en-US" sz="2100" b="1" dirty="0" err="1"/>
              <a:t>kunnen</a:t>
            </a:r>
            <a:r>
              <a:rPr lang="en-US" sz="2100" b="1" dirty="0"/>
              <a:t> we </a:t>
            </a:r>
            <a:r>
              <a:rPr lang="en-US" sz="2100" b="1" dirty="0" err="1"/>
              <a:t>een</a:t>
            </a:r>
            <a:r>
              <a:rPr lang="en-US" sz="2100" b="1" dirty="0"/>
              <a:t> </a:t>
            </a:r>
            <a:r>
              <a:rPr lang="en-US" sz="2100" b="1" dirty="0" err="1"/>
              <a:t>allesomvattende</a:t>
            </a:r>
            <a:r>
              <a:rPr lang="en-US" sz="2100" b="1" dirty="0"/>
              <a:t> </a:t>
            </a:r>
            <a:r>
              <a:rPr lang="en-US" sz="2100" b="1" dirty="0" err="1"/>
              <a:t>aanpak</a:t>
            </a:r>
            <a:r>
              <a:rPr lang="en-US" sz="2100" b="1" dirty="0"/>
              <a:t> </a:t>
            </a:r>
            <a:r>
              <a:rPr lang="en-US" sz="2100" b="1" dirty="0" err="1"/>
              <a:t>aanbieden</a:t>
            </a:r>
            <a:r>
              <a:rPr lang="en-US" sz="2100" b="1" dirty="0"/>
              <a:t>, </a:t>
            </a:r>
            <a:r>
              <a:rPr lang="en-US" sz="2100" b="1" dirty="0" err="1"/>
              <a:t>enerzijds</a:t>
            </a:r>
            <a:r>
              <a:rPr lang="en-US" sz="2100" b="1" dirty="0"/>
              <a:t> door eigen </a:t>
            </a:r>
            <a:r>
              <a:rPr lang="en-US" sz="2100" b="1" dirty="0" err="1"/>
              <a:t>kennis</a:t>
            </a:r>
            <a:r>
              <a:rPr lang="en-US" sz="2100" b="1" dirty="0"/>
              <a:t>, </a:t>
            </a:r>
            <a:r>
              <a:rPr lang="en-US" sz="2100" b="1" dirty="0" err="1"/>
              <a:t>anderzijds</a:t>
            </a:r>
            <a:r>
              <a:rPr lang="en-US" sz="2100" b="1" dirty="0"/>
              <a:t> door het </a:t>
            </a:r>
            <a:r>
              <a:rPr lang="en-US" sz="2100" b="1" dirty="0" err="1"/>
              <a:t>samenbrengen</a:t>
            </a:r>
            <a:r>
              <a:rPr lang="en-US" sz="2100" b="1" dirty="0"/>
              <a:t> van </a:t>
            </a:r>
            <a:r>
              <a:rPr lang="en-US" sz="2100" b="1" dirty="0" err="1"/>
              <a:t>netwerken</a:t>
            </a:r>
            <a:r>
              <a:rPr lang="en-US" sz="2100" b="1" dirty="0"/>
              <a:t>.</a:t>
            </a:r>
          </a:p>
          <a:p>
            <a:pPr marL="342900" indent="-342900">
              <a:buChar char="•"/>
            </a:pPr>
            <a:r>
              <a:rPr lang="en-US" sz="2100" b="1" dirty="0"/>
              <a:t>De </a:t>
            </a:r>
            <a:r>
              <a:rPr lang="en-US" sz="2100" b="1" dirty="0" err="1"/>
              <a:t>jongere</a:t>
            </a:r>
            <a:r>
              <a:rPr lang="en-US" sz="2100" b="1" dirty="0"/>
              <a:t> </a:t>
            </a:r>
            <a:r>
              <a:rPr lang="en-US" sz="2100" b="1" dirty="0" err="1"/>
              <a:t>aan</a:t>
            </a:r>
            <a:r>
              <a:rPr lang="en-US" sz="2100" b="1" dirty="0"/>
              <a:t> het </a:t>
            </a:r>
            <a:r>
              <a:rPr lang="en-US" sz="2100" b="1" dirty="0" err="1"/>
              <a:t>stuur</a:t>
            </a:r>
            <a:r>
              <a:rPr lang="en-US" sz="2100" b="1" dirty="0"/>
              <a:t> </a:t>
            </a:r>
            <a:r>
              <a:rPr lang="en-US" sz="2100" b="1" dirty="0" err="1"/>
              <a:t>zetten</a:t>
            </a:r>
            <a:r>
              <a:rPr lang="en-US" sz="2100" b="1" dirty="0"/>
              <a:t> van </a:t>
            </a:r>
            <a:r>
              <a:rPr lang="en-US" sz="2100" b="1" dirty="0" err="1"/>
              <a:t>zijn</a:t>
            </a:r>
            <a:r>
              <a:rPr lang="en-US" sz="2100" b="1" dirty="0"/>
              <a:t>/</a:t>
            </a:r>
            <a:r>
              <a:rPr lang="en-US" sz="2100" b="1" dirty="0" err="1"/>
              <a:t>haar</a:t>
            </a:r>
            <a:r>
              <a:rPr lang="en-US" sz="2100" b="1" dirty="0"/>
              <a:t> eigen </a:t>
            </a:r>
            <a:r>
              <a:rPr lang="en-US" sz="2100" b="1" dirty="0" err="1"/>
              <a:t>traject</a:t>
            </a:r>
            <a:r>
              <a:rPr lang="en-US" sz="2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47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6A86B-4109-AD78-0F20-81847FDF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solidFill>
                  <a:schemeClr val="tx2"/>
                </a:solidFill>
                <a:ea typeface="+mj-lt"/>
                <a:cs typeface="+mj-lt"/>
              </a:rPr>
              <a:t>VOOR WIE?</a:t>
            </a:r>
            <a:r>
              <a:rPr lang="nl-NL" b="0" dirty="0">
                <a:ea typeface="+mj-lt"/>
                <a:cs typeface="+mj-lt"/>
              </a:rPr>
              <a:t> 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FCAA775-446F-5F40-835C-3A486741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914" y="2517900"/>
            <a:ext cx="7745291" cy="3105335"/>
          </a:xfrm>
        </p:spPr>
        <p:txBody>
          <a:bodyPr vert="horz" lIns="104287" tIns="52144" rIns="104287" bIns="52144" rtlCol="0" anchor="t">
            <a:normAutofit/>
          </a:bodyPr>
          <a:lstStyle/>
          <a:p>
            <a:pPr marL="342900" indent="-342900">
              <a:lnSpc>
                <a:spcPts val="3945"/>
              </a:lnSpc>
              <a:buChar char="•"/>
            </a:pPr>
            <a:r>
              <a:rPr lang="en-US" b="1" dirty="0" err="1"/>
              <a:t>Niet</a:t>
            </a:r>
            <a:r>
              <a:rPr lang="en-US" b="1" dirty="0"/>
              <a:t> </a:t>
            </a:r>
            <a:r>
              <a:rPr lang="en-US" b="1" dirty="0" err="1"/>
              <a:t>werkende</a:t>
            </a:r>
            <a:r>
              <a:rPr lang="en-US" b="1" dirty="0"/>
              <a:t> </a:t>
            </a:r>
            <a:r>
              <a:rPr lang="en-US" b="1" dirty="0" err="1"/>
              <a:t>jongeren</a:t>
            </a:r>
            <a:r>
              <a:rPr lang="en-US" b="1" dirty="0"/>
              <a:t> </a:t>
            </a:r>
            <a:r>
              <a:rPr lang="en-US" b="1" dirty="0" err="1"/>
              <a:t>uit</a:t>
            </a:r>
            <a:r>
              <a:rPr lang="en-US" b="1" dirty="0"/>
              <a:t> </a:t>
            </a:r>
            <a:r>
              <a:rPr lang="en-US" b="1" dirty="0" err="1"/>
              <a:t>regio</a:t>
            </a:r>
            <a:r>
              <a:rPr lang="en-US" b="1" dirty="0"/>
              <a:t> Zaventem, Kortenberg, </a:t>
            </a:r>
            <a:r>
              <a:rPr lang="en-US" b="1" dirty="0" err="1"/>
              <a:t>Machelen</a:t>
            </a:r>
            <a:r>
              <a:rPr lang="en-US" b="1" dirty="0"/>
              <a:t>, </a:t>
            </a:r>
            <a:r>
              <a:rPr lang="en-US" b="1" dirty="0" err="1"/>
              <a:t>Zemst</a:t>
            </a:r>
            <a:r>
              <a:rPr lang="en-US" b="1" dirty="0"/>
              <a:t>, </a:t>
            </a:r>
            <a:r>
              <a:rPr lang="en-US" b="1" dirty="0" err="1"/>
              <a:t>Kampenhout</a:t>
            </a:r>
            <a:r>
              <a:rPr lang="en-US" b="1" dirty="0"/>
              <a:t>, </a:t>
            </a:r>
            <a:r>
              <a:rPr lang="en-US" b="1" dirty="0" err="1"/>
              <a:t>Steenokkerzeel</a:t>
            </a:r>
            <a:r>
              <a:rPr lang="en-US" b="1" dirty="0"/>
              <a:t>, </a:t>
            </a:r>
            <a:r>
              <a:rPr lang="en-US" b="1" dirty="0" err="1"/>
              <a:t>Kraainem</a:t>
            </a:r>
            <a:r>
              <a:rPr lang="en-US" b="1" dirty="0"/>
              <a:t>, Wezembeek-Oppem, Grimbergen…..</a:t>
            </a:r>
            <a:endParaRPr lang="nl-NL"/>
          </a:p>
          <a:p>
            <a:pPr marL="342900" indent="-342900">
              <a:lnSpc>
                <a:spcPts val="3945"/>
              </a:lnSpc>
              <a:buChar char="•"/>
            </a:pPr>
            <a:r>
              <a:rPr lang="en-US" b="1" dirty="0" err="1"/>
              <a:t>Tussen</a:t>
            </a:r>
            <a:r>
              <a:rPr lang="en-US" b="1" dirty="0"/>
              <a:t> de 18 </a:t>
            </a:r>
            <a:r>
              <a:rPr lang="en-US" b="1" dirty="0" err="1"/>
              <a:t>en</a:t>
            </a:r>
            <a:r>
              <a:rPr lang="en-US" b="1" dirty="0"/>
              <a:t> 30 </a:t>
            </a:r>
            <a:r>
              <a:rPr lang="en-US" b="1" dirty="0" err="1"/>
              <a:t>jaar</a:t>
            </a:r>
            <a:r>
              <a:rPr lang="en-US" b="1" dirty="0"/>
              <a:t> </a:t>
            </a:r>
          </a:p>
          <a:p>
            <a:pPr marL="342900" indent="-342900">
              <a:lnSpc>
                <a:spcPts val="3945"/>
              </a:lnSpc>
              <a:buChar char="•"/>
            </a:pPr>
            <a:r>
              <a:rPr lang="en-US" b="1" dirty="0"/>
              <a:t>Al dan </a:t>
            </a:r>
            <a:r>
              <a:rPr lang="en-US" b="1" dirty="0" err="1"/>
              <a:t>niet</a:t>
            </a:r>
            <a:r>
              <a:rPr lang="en-US" b="1" dirty="0"/>
              <a:t> </a:t>
            </a:r>
            <a:r>
              <a:rPr lang="en-US" b="1" dirty="0" err="1"/>
              <a:t>ingeschreven</a:t>
            </a:r>
            <a:r>
              <a:rPr lang="en-US" b="1" dirty="0"/>
              <a:t> </a:t>
            </a:r>
            <a:r>
              <a:rPr lang="en-US" b="1" dirty="0" err="1"/>
              <a:t>zijn</a:t>
            </a:r>
            <a:r>
              <a:rPr lang="en-US" b="1" dirty="0"/>
              <a:t> </a:t>
            </a:r>
            <a:r>
              <a:rPr lang="en-US" b="1" dirty="0" err="1"/>
              <a:t>bij</a:t>
            </a:r>
            <a:r>
              <a:rPr lang="en-US" b="1" dirty="0"/>
              <a:t> VDAB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0686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88229-4FCA-4040-A6C0-C8377AEA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79" y="977023"/>
            <a:ext cx="7095093" cy="1260475"/>
          </a:xfrm>
        </p:spPr>
        <p:txBody>
          <a:bodyPr anchor="ctr">
            <a:normAutofit/>
          </a:bodyPr>
          <a:lstStyle/>
          <a:p>
            <a:r>
              <a:rPr lang="en-US" spc="30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18 vilvoorde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12CF48-D858-4876-9512-41514AB5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352" y="1834512"/>
            <a:ext cx="2701641" cy="3105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62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CE7F8-5878-4085-B673-C57D31DE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78" y="349159"/>
            <a:ext cx="7095093" cy="1260475"/>
          </a:xfrm>
        </p:spPr>
        <p:txBody>
          <a:bodyPr anchor="ctr">
            <a:normAutofit/>
          </a:bodyPr>
          <a:lstStyle/>
          <a:p>
            <a:r>
              <a:rPr lang="nl-BE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Van waar de Oproep 510 : THE 18  </a:t>
            </a:r>
            <a:r>
              <a:rPr lang="nl-BE" sz="3100" dirty="0"/>
              <a:t>  </a:t>
            </a:r>
            <a:br>
              <a:rPr lang="nl-BE" sz="3100" dirty="0"/>
            </a:br>
            <a:br>
              <a:rPr lang="nl-BE" sz="3100" dirty="0"/>
            </a:br>
            <a:endParaRPr lang="nl-BE" sz="31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33E72-D235-4278-870C-D88B93C6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77" y="979396"/>
            <a:ext cx="7095093" cy="4194488"/>
          </a:xfrm>
        </p:spPr>
        <p:txBody>
          <a:bodyPr vert="horz" lIns="104287" tIns="52144" rIns="104287" bIns="52144" rtlCol="0"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nl-NL" sz="2400" b="1" cap="none" dirty="0"/>
              <a:t>Lokale partnerschappen opzetten van organisaties die samen de jeugdwerkloosheid in Vlaanderen aanpakken. Zo staat de jongere centraal en kan hij/zij beroep doen op de expertise van het volledige partnerschap.</a:t>
            </a:r>
            <a:r>
              <a:rPr lang="nl-NL" sz="2400" b="1" dirty="0"/>
              <a:t> </a:t>
            </a:r>
            <a:endParaRPr lang="nl-NL" sz="2400" b="1" cap="none" dirty="0"/>
          </a:p>
          <a:p>
            <a:pPr>
              <a:lnSpc>
                <a:spcPct val="110000"/>
              </a:lnSpc>
            </a:pPr>
            <a:endParaRPr lang="nl-NL" sz="2400" b="1" cap="none" dirty="0"/>
          </a:p>
          <a:p>
            <a:pPr>
              <a:lnSpc>
                <a:spcPct val="110000"/>
              </a:lnSpc>
            </a:pPr>
            <a:r>
              <a:rPr lang="nl-BE" sz="2400" b="1" cap="none" dirty="0"/>
              <a:t>Er zijn twee belangrijke doelen binnen dit project :</a:t>
            </a:r>
            <a:r>
              <a:rPr lang="nl-BE" sz="2400" b="1" dirty="0"/>
              <a:t> </a:t>
            </a:r>
            <a:endParaRPr lang="nl-BE" sz="2400" b="1" cap="none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nl-BE" sz="2400" b="1" cap="none" dirty="0"/>
              <a:t>Initiatieven stimuleren in Vlaanderen</a:t>
            </a:r>
            <a:r>
              <a:rPr lang="nl-BE" sz="2400" b="1" dirty="0"/>
              <a:t> </a:t>
            </a:r>
            <a:r>
              <a:rPr lang="nl-BE" sz="2400" b="1" cap="none" dirty="0"/>
              <a:t> die partnerschappen op lokaal niveau tot stand brengen en die de effectiviteit van de begeleiding en ondersteuning</a:t>
            </a:r>
            <a:r>
              <a:rPr lang="nl-BE" sz="2400" b="1" dirty="0"/>
              <a:t> </a:t>
            </a:r>
            <a:r>
              <a:rPr lang="nl-BE" sz="2400" b="1" cap="none" dirty="0"/>
              <a:t> van kwetsbare jongeren vergroten.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nl-BE" sz="2400" b="1" cap="none" dirty="0"/>
              <a:t>De oproep</a:t>
            </a:r>
            <a:r>
              <a:rPr lang="nl-BE" sz="2400" b="1" dirty="0"/>
              <a:t> </a:t>
            </a:r>
            <a:r>
              <a:rPr lang="nl-BE" sz="2400" b="1" cap="none" dirty="0"/>
              <a:t> wil</a:t>
            </a:r>
            <a:r>
              <a:rPr lang="nl-BE" sz="2400" b="1" dirty="0"/>
              <a:t> </a:t>
            </a:r>
            <a:r>
              <a:rPr lang="nl-BE" sz="2400" b="1" cap="none" dirty="0"/>
              <a:t> 7-tal pilootprojecten oprichten die nog een stap</a:t>
            </a:r>
            <a:r>
              <a:rPr lang="nl-BE" sz="2400" b="1" dirty="0"/>
              <a:t> </a:t>
            </a:r>
            <a:r>
              <a:rPr lang="nl-BE" sz="2400" b="1" cap="none" dirty="0"/>
              <a:t> verder</a:t>
            </a:r>
            <a:r>
              <a:rPr lang="nl-BE" sz="2400" b="1" dirty="0"/>
              <a:t> </a:t>
            </a:r>
            <a:r>
              <a:rPr lang="nl-BE" sz="2400" b="1" cap="none" dirty="0"/>
              <a:t> gaan en ondersteuning krijgen om ‘leerecosystemen’ op te bouwen</a:t>
            </a:r>
            <a:r>
              <a:rPr lang="nl-BE" sz="2400" b="1" dirty="0"/>
              <a:t> </a:t>
            </a:r>
            <a:r>
              <a:rPr lang="nl-BE" sz="2400" b="1" cap="none" dirty="0"/>
              <a:t> met een duidelijk systemische aanpak</a:t>
            </a:r>
            <a:r>
              <a:rPr lang="nl-BE" sz="2400" b="1" dirty="0"/>
              <a:t> </a:t>
            </a:r>
            <a:endParaRPr lang="nl-BE" sz="2400" b="1" cap="none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nl-BE" sz="1600" cap="none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nl-NL" sz="1600" cap="none" dirty="0"/>
          </a:p>
        </p:txBody>
      </p:sp>
    </p:spTree>
    <p:extLst>
      <p:ext uri="{BB962C8B-B14F-4D97-AF65-F5344CB8AC3E}">
        <p14:creationId xmlns:p14="http://schemas.microsoft.com/office/powerpoint/2010/main" val="35023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E55FE-8EC8-4F3A-B1FB-1EEB2C65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112" y="1115919"/>
            <a:ext cx="7095093" cy="1260475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rojectuitvoerders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C888CC8-EAD4-D91F-33C8-B07B2BF16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59182"/>
              </p:ext>
            </p:extLst>
          </p:nvPr>
        </p:nvGraphicFramePr>
        <p:xfrm>
          <a:off x="2472347" y="2517900"/>
          <a:ext cx="7095093" cy="310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7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7C198-E395-47C3-8423-00DAC0A1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112" y="1115919"/>
            <a:ext cx="7095093" cy="1260475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LOOPTIJD 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80B5AC-6470-447B-907B-4D6ED25D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112" y="2232509"/>
            <a:ext cx="7095093" cy="3105335"/>
          </a:xfrm>
        </p:spPr>
        <p:txBody>
          <a:bodyPr vert="horz" lIns="104261" tIns="52131" rIns="104261" bIns="52131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nl-NL" sz="1800" b="1" dirty="0"/>
              <a:t>LOOPTIJD PROJECT : </a:t>
            </a:r>
          </a:p>
          <a:p>
            <a:pPr>
              <a:lnSpc>
                <a:spcPct val="110000"/>
              </a:lnSpc>
            </a:pPr>
            <a:r>
              <a:rPr lang="nl-NL" sz="1800" b="1" dirty="0"/>
              <a:t>Start : 01/02/2021</a:t>
            </a:r>
          </a:p>
          <a:p>
            <a:pPr>
              <a:lnSpc>
                <a:spcPct val="110000"/>
              </a:lnSpc>
            </a:pPr>
            <a:r>
              <a:rPr lang="nl-NL" sz="1800" b="1" dirty="0"/>
              <a:t>Einde : 31/12/2023</a:t>
            </a:r>
          </a:p>
          <a:p>
            <a:pPr>
              <a:lnSpc>
                <a:spcPct val="110000"/>
              </a:lnSpc>
            </a:pPr>
            <a:endParaRPr lang="nl-NL" sz="1800" b="1" dirty="0"/>
          </a:p>
          <a:p>
            <a:pPr>
              <a:lnSpc>
                <a:spcPct val="110000"/>
              </a:lnSpc>
            </a:pPr>
            <a:r>
              <a:rPr lang="nl-NL" sz="1800" b="1" dirty="0"/>
              <a:t>Looptijd begeleiding :</a:t>
            </a:r>
          </a:p>
          <a:p>
            <a:pPr>
              <a:lnSpc>
                <a:spcPct val="110000"/>
              </a:lnSpc>
            </a:pPr>
            <a:r>
              <a:rPr lang="nl-NL" sz="1800" b="1" dirty="0"/>
              <a:t>De begeleidingen zijn flexibel in duurtijd. </a:t>
            </a:r>
          </a:p>
          <a:p>
            <a:pPr>
              <a:lnSpc>
                <a:spcPct val="110000"/>
              </a:lnSpc>
            </a:pPr>
            <a:r>
              <a:rPr lang="nl-NL" sz="1800" b="1" dirty="0"/>
              <a:t>De partners en jongeren beslissen samen wanneer de begeleiding is afgerond </a:t>
            </a:r>
          </a:p>
          <a:p>
            <a:pPr>
              <a:lnSpc>
                <a:spcPct val="110000"/>
              </a:lnSpc>
            </a:pPr>
            <a:r>
              <a:rPr lang="nl-NL" sz="1800" b="1" dirty="0"/>
              <a:t>We nemen een stapje achteruit om een beter toekomstperspectief voor te stellen </a:t>
            </a:r>
            <a:endParaRPr lang="nl-B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CE7F8-5878-4085-B673-C57D31DE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112" y="1115919"/>
            <a:ext cx="7095093" cy="1260475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Doelgroep</a:t>
            </a:r>
            <a:r>
              <a:rPr lang="nl-NL" dirty="0"/>
              <a:t> 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33E72-D235-4278-870C-D88B93C6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112" y="2391060"/>
            <a:ext cx="7095093" cy="3105335"/>
          </a:xfrm>
        </p:spPr>
        <p:txBody>
          <a:bodyPr vert="horz" lIns="104287" tIns="52144" rIns="104287" bIns="52144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nl-BE" sz="1700" b="1" dirty="0"/>
              <a:t>Jongeren die :</a:t>
            </a:r>
          </a:p>
          <a:p>
            <a:pPr>
              <a:lnSpc>
                <a:spcPct val="110000"/>
              </a:lnSpc>
            </a:pPr>
            <a:endParaRPr lang="nl-BE" sz="1700" b="1" dirty="0"/>
          </a:p>
          <a:p>
            <a:pPr>
              <a:lnSpc>
                <a:spcPct val="110000"/>
              </a:lnSpc>
            </a:pPr>
            <a:r>
              <a:rPr lang="nl-BE" sz="1700" b="1" dirty="0"/>
              <a:t>-     tussen 18 en 30 jaar zijn 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nl-BE" sz="1700" b="1" dirty="0"/>
              <a:t>Wonende te Vilvoorde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nl-BE" sz="1700" b="1" dirty="0"/>
              <a:t>Nood hebben aan begeleiding voor intrede arbeidsmarkt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nl-BE" sz="1700" b="1" dirty="0"/>
              <a:t>Begeleiding zoeken richting tewerkstelling gepaard met andere hulpvragen of randproblematieken  ( bv zelfredzaamheid, psychosociale problematiek, verslavingsstoornissen, assertiviteitstekort,  familiale en financiële kwesties, huisvesting,…) </a:t>
            </a:r>
            <a:endParaRPr lang="nl-BE" sz="1700" b="1" cap="none" dirty="0"/>
          </a:p>
        </p:txBody>
      </p:sp>
    </p:spTree>
    <p:extLst>
      <p:ext uri="{BB962C8B-B14F-4D97-AF65-F5344CB8AC3E}">
        <p14:creationId xmlns:p14="http://schemas.microsoft.com/office/powerpoint/2010/main" val="1295682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2848249-9C68-4862-BDC4-C0378922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28" y="360734"/>
            <a:ext cx="7095093" cy="1260475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Experimenteel Methodiek van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18 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385C9D3C-E163-2AAE-1BE8-DA6ADAABF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45413"/>
              </p:ext>
            </p:extLst>
          </p:nvPr>
        </p:nvGraphicFramePr>
        <p:xfrm>
          <a:off x="3163284" y="1621209"/>
          <a:ext cx="7095093" cy="411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56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6274" y="-119153"/>
            <a:ext cx="8805842" cy="2997271"/>
          </a:xfrm>
        </p:spPr>
        <p:txBody>
          <a:bodyPr vert="horz" lIns="104287" tIns="52144" rIns="104287" bIns="52144" rtlCol="0" anchor="t">
            <a:noAutofit/>
          </a:bodyPr>
          <a:lstStyle/>
          <a:p>
            <a:r>
              <a:rPr lang="nl-NL" sz="2400" b="1" u="sng" dirty="0">
                <a:solidFill>
                  <a:schemeClr val="accent1">
                    <a:lumMod val="75000"/>
                  </a:schemeClr>
                </a:solidFill>
              </a:rPr>
              <a:t>Contacten</a:t>
            </a:r>
          </a:p>
          <a:p>
            <a:r>
              <a:rPr lang="nl-NL" b="1" dirty="0"/>
              <a:t>Teamleider Groep INTRO:  Eline Van Eycken </a:t>
            </a:r>
          </a:p>
          <a:p>
            <a:r>
              <a:rPr lang="nl-NL" b="1" dirty="0"/>
              <a:t>E-mail: eline.vaneycken@groepintro.be</a:t>
            </a:r>
          </a:p>
          <a:p>
            <a:r>
              <a:rPr lang="nl-NL" b="1" dirty="0"/>
              <a:t>C</a:t>
            </a:r>
            <a:r>
              <a:rPr lang="nl-BE" b="1" dirty="0" err="1"/>
              <a:t>oördinator</a:t>
            </a:r>
            <a:r>
              <a:rPr lang="nl-BE" b="1" dirty="0"/>
              <a:t> ESF projecten </a:t>
            </a:r>
            <a:r>
              <a:rPr lang="nl-BE" b="1" u="sng" dirty="0"/>
              <a:t>THE18</a:t>
            </a:r>
            <a:r>
              <a:rPr lang="nl-BE" b="1" dirty="0"/>
              <a:t> en </a:t>
            </a:r>
            <a:r>
              <a:rPr lang="nl-BE" b="1" u="sng" dirty="0"/>
              <a:t>STEAM</a:t>
            </a:r>
          </a:p>
          <a:p>
            <a:r>
              <a:rPr lang="nl-BE" b="1" dirty="0">
                <a:ea typeface="Calibri Light"/>
              </a:rPr>
              <a:t>Werner Potoms</a:t>
            </a:r>
          </a:p>
          <a:p>
            <a:r>
              <a:rPr lang="nl-BE" b="1" dirty="0">
                <a:ea typeface="Calibri Light"/>
              </a:rPr>
              <a:t>Tel: 0474.94.73.17</a:t>
            </a:r>
          </a:p>
          <a:p>
            <a:r>
              <a:rPr lang="nl-BE" b="1" dirty="0">
                <a:ea typeface="Calibri Light"/>
              </a:rPr>
              <a:t>Email: werner.potoms@groepintro.be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	</a:t>
            </a:r>
            <a:r>
              <a:rPr lang="nl-BE" b="1" dirty="0"/>
              <a:t>www.groepintro.be</a:t>
            </a:r>
          </a:p>
          <a:p>
            <a:r>
              <a:rPr lang="nl-BE" b="1" dirty="0"/>
              <a:t>	https://nl-nl.facebook.com/GroepINTROvzw</a:t>
            </a:r>
          </a:p>
          <a:p>
            <a:r>
              <a:rPr lang="nl-BE" b="1" dirty="0"/>
              <a:t>	https://nl.linkedin.com/company/groep-intro-vzw</a:t>
            </a:r>
          </a:p>
          <a:p>
            <a:endParaRPr lang="nl-BE" sz="2400" dirty="0"/>
          </a:p>
          <a:p>
            <a:endParaRPr lang="nl-NL" sz="29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1DE056-629D-4196-88FC-61D8255F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49" y="4621312"/>
            <a:ext cx="387458" cy="3874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B1A32CE-5EB1-43AF-BE01-BF2AEEAD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9" y="5081900"/>
            <a:ext cx="391817" cy="3918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7AB5BA7-8CD9-4E3E-BE34-5A5FD05CB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74" y="4229235"/>
            <a:ext cx="319207" cy="3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50848" y="953622"/>
            <a:ext cx="7095093" cy="282780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007B8A"/>
                </a:solidFill>
              </a:rPr>
              <a:t>Missie van Groep INTRO</a:t>
            </a:r>
          </a:p>
          <a:p>
            <a:endParaRPr lang="nl-NL" sz="2900" dirty="0"/>
          </a:p>
          <a:p>
            <a:r>
              <a:rPr lang="nl-BE" dirty="0"/>
              <a:t>Wij bouwen aan een inclusieve samenleving waar elke mens gelijkwaardig is en kan deelnemen aan alle maatschappelijke domeinen, elk met zijn eigen talenten en mogelijkheden. </a:t>
            </a:r>
          </a:p>
          <a:p>
            <a:endParaRPr lang="nl-BE" dirty="0"/>
          </a:p>
          <a:p>
            <a:r>
              <a:rPr lang="nl-BE" i="1" dirty="0"/>
              <a:t>Concreet ondersteunt </a:t>
            </a:r>
            <a:r>
              <a:rPr lang="nl-BE" b="1" i="1" dirty="0"/>
              <a:t>Groep INTRO </a:t>
            </a:r>
            <a:r>
              <a:rPr lang="nl-BE" i="1" dirty="0"/>
              <a:t>via verschillende projecten zoals bv</a:t>
            </a:r>
            <a:r>
              <a:rPr lang="nl-BE" b="1" i="1" dirty="0"/>
              <a:t>. THE 18 </a:t>
            </a:r>
            <a:r>
              <a:rPr lang="nl-BE" i="1" dirty="0"/>
              <a:t>en </a:t>
            </a:r>
            <a:r>
              <a:rPr lang="nl-BE" b="1" i="1" dirty="0"/>
              <a:t>STEAM</a:t>
            </a:r>
            <a:r>
              <a:rPr lang="nl-BE" i="1" dirty="0"/>
              <a:t>, mensen in een maatschappelijk kwetsbare situatie. De meeste mensen die we bereiken, zijn kortgeschoold (vroegtijdig schoolverlater) en laag- of anderstalig, en hebben het niet evident op verschillende levensdomeinen (huisvestiging, financieel…).</a:t>
            </a:r>
          </a:p>
          <a:p>
            <a:endParaRPr lang="nl-NL" sz="29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459791"/>
            <a:ext cx="2329589" cy="13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8819" y="658973"/>
            <a:ext cx="9029638" cy="3427944"/>
          </a:xfrm>
        </p:spPr>
        <p:txBody>
          <a:bodyPr vert="horz" lIns="104287" tIns="52144" rIns="104287" bIns="52144" rtlCol="0" anchor="t">
            <a:noAutofit/>
          </a:bodyPr>
          <a:lstStyle/>
          <a:p>
            <a:r>
              <a:rPr lang="nl-NL" sz="3200" dirty="0">
                <a:solidFill>
                  <a:srgbClr val="007B8A"/>
                </a:solidFill>
              </a:rPr>
              <a:t>Visie van GROEP INTRO</a:t>
            </a:r>
          </a:p>
          <a:p>
            <a:endParaRPr lang="nl-NL" sz="2900" dirty="0"/>
          </a:p>
          <a:p>
            <a:r>
              <a:rPr lang="nl-BE" sz="2800" dirty="0"/>
              <a:t>We doen dat vanuit 4 kernwaarden:</a:t>
            </a:r>
          </a:p>
          <a:p>
            <a:pPr marL="342900" indent="-342900">
              <a:buFontTx/>
              <a:buChar char="-"/>
            </a:pPr>
            <a:r>
              <a:rPr lang="nl-BE" sz="2800" dirty="0"/>
              <a:t>Solidariteit</a:t>
            </a:r>
          </a:p>
          <a:p>
            <a:pPr marL="342900" indent="-342900">
              <a:buFontTx/>
              <a:buChar char="-"/>
            </a:pPr>
            <a:r>
              <a:rPr lang="nl-BE" sz="2800" dirty="0"/>
              <a:t>Eigenaarschap</a:t>
            </a:r>
          </a:p>
          <a:p>
            <a:pPr marL="342900" indent="-342900">
              <a:buFontTx/>
              <a:buChar char="-"/>
            </a:pPr>
            <a:r>
              <a:rPr lang="nl-BE" sz="2800" dirty="0"/>
              <a:t>Gelijkwaardigheid</a:t>
            </a:r>
          </a:p>
          <a:p>
            <a:pPr marL="342900" indent="-342900">
              <a:buFontTx/>
              <a:buChar char="-"/>
            </a:pPr>
            <a:r>
              <a:rPr lang="nl-BE" sz="2800" dirty="0"/>
              <a:t>Verbinding </a:t>
            </a:r>
          </a:p>
          <a:p>
            <a:endParaRPr lang="nl-NL" sz="2900" dirty="0"/>
          </a:p>
        </p:txBody>
      </p:sp>
    </p:spTree>
    <p:extLst>
      <p:ext uri="{BB962C8B-B14F-4D97-AF65-F5344CB8AC3E}">
        <p14:creationId xmlns:p14="http://schemas.microsoft.com/office/powerpoint/2010/main" val="226367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76393" y="819858"/>
            <a:ext cx="8790355" cy="1260475"/>
          </a:xfrm>
        </p:spPr>
        <p:txBody>
          <a:bodyPr/>
          <a:lstStyle/>
          <a:p>
            <a:r>
              <a:rPr lang="nl-NL" sz="3200" b="0" cap="none">
                <a:latin typeface="Calibri Light" panose="020F0302020204030204" pitchFamily="34" charset="0"/>
                <a:cs typeface="Calibri Light" panose="020F0302020204030204" pitchFamily="34" charset="0"/>
              </a:rPr>
              <a:t>Strategie: 6 expertisedomeinen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68B2DD3-7494-495C-B624-94F2D392A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5" y="2121944"/>
            <a:ext cx="2429529" cy="16196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16C1A9C-32F3-4FA4-82AC-E454C406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64" y="2121944"/>
            <a:ext cx="2429530" cy="161968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95ABF0-8C71-4A9E-A80C-7E9338FFE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21" y="2121944"/>
            <a:ext cx="2429530" cy="16196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30AB51E-056F-4796-AFDF-28081F432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3" y="4386020"/>
            <a:ext cx="2446362" cy="163090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2362C3E-53EF-4B0E-97B7-14004AD943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41" y="4427631"/>
            <a:ext cx="2391953" cy="159463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E85BF70-91CE-4B54-A68A-AAB815774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16" y="4396635"/>
            <a:ext cx="2405935" cy="16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00868" y="353481"/>
            <a:ext cx="8197838" cy="5144408"/>
          </a:xfrm>
        </p:spPr>
        <p:txBody>
          <a:bodyPr vert="horz" lIns="104287" tIns="52144" rIns="104287" bIns="52144" rtlCol="0" anchor="t">
            <a:noAutofit/>
          </a:bodyPr>
          <a:lstStyle/>
          <a:p>
            <a:r>
              <a:rPr lang="nl-NL" sz="3200" dirty="0">
                <a:solidFill>
                  <a:srgbClr val="007B8A"/>
                </a:solidFill>
              </a:rPr>
              <a:t>Aanbod van GROEP INTRO </a:t>
            </a:r>
          </a:p>
          <a:p>
            <a:endParaRPr lang="nl-NL" sz="2900" dirty="0"/>
          </a:p>
          <a:p>
            <a:pPr marL="342900" indent="-342900">
              <a:buFontTx/>
              <a:buChar char="-"/>
            </a:pPr>
            <a:r>
              <a:rPr lang="nl-BE" b="1" dirty="0"/>
              <a:t>Maatwerk</a:t>
            </a:r>
            <a:r>
              <a:rPr lang="nl-BE" dirty="0"/>
              <a:t>: </a:t>
            </a:r>
            <a:r>
              <a:rPr lang="nl-BE" i="1" dirty="0"/>
              <a:t>sociale economie Klusploeg &amp; Groenploeg</a:t>
            </a:r>
          </a:p>
          <a:p>
            <a:pPr marL="342900" indent="-342900">
              <a:buFontTx/>
              <a:buChar char="-"/>
            </a:pPr>
            <a:r>
              <a:rPr lang="nl-BE" b="1" dirty="0"/>
              <a:t>Werk</a:t>
            </a:r>
            <a:r>
              <a:rPr lang="nl-BE" dirty="0"/>
              <a:t>: </a:t>
            </a:r>
            <a:br>
              <a:rPr lang="nl-BE" dirty="0"/>
            </a:br>
            <a:r>
              <a:rPr lang="nl-BE" i="1" dirty="0"/>
              <a:t>opleiding bouw, schoonmaak &amp; verkoop </a:t>
            </a:r>
            <a:br>
              <a:rPr lang="nl-BE" i="1" dirty="0"/>
            </a:br>
            <a:r>
              <a:rPr lang="nl-BE" i="1" dirty="0"/>
              <a:t>coaching AZW, NEET-jongeren, 50+, </a:t>
            </a:r>
            <a:r>
              <a:rPr lang="nl-BE" i="1" dirty="0" err="1"/>
              <a:t>outreach</a:t>
            </a:r>
            <a:r>
              <a:rPr lang="nl-BE" i="1" dirty="0"/>
              <a:t>, armoede</a:t>
            </a:r>
          </a:p>
          <a:p>
            <a:pPr marL="342900" indent="-342900">
              <a:buFontTx/>
              <a:buChar char="-"/>
            </a:pPr>
            <a:r>
              <a:rPr lang="nl-BE" b="1" dirty="0"/>
              <a:t>Justitie</a:t>
            </a:r>
            <a:r>
              <a:rPr lang="nl-BE" dirty="0"/>
              <a:t>: </a:t>
            </a:r>
            <a:r>
              <a:rPr lang="nl-BE" i="1" dirty="0"/>
              <a:t>BSD-project detentie &amp; grote armoede  – alternatieve gerechtelijke maatregelen (leerstraf)</a:t>
            </a:r>
          </a:p>
          <a:p>
            <a:pPr marL="342900" indent="-342900">
              <a:buFontTx/>
              <a:buChar char="-"/>
            </a:pPr>
            <a:r>
              <a:rPr lang="nl-BE" b="1" dirty="0"/>
              <a:t>School</a:t>
            </a:r>
            <a:r>
              <a:rPr lang="nl-BE" dirty="0"/>
              <a:t>: </a:t>
            </a:r>
            <a:r>
              <a:rPr lang="nl-BE" i="1" dirty="0"/>
              <a:t>NAFT, ESF Transitie, aanloopfase, IBAL &amp; SPI-alternering</a:t>
            </a:r>
          </a:p>
          <a:p>
            <a:pPr marL="342900" indent="-342900">
              <a:buFontTx/>
              <a:buChar char="-"/>
            </a:pPr>
            <a:r>
              <a:rPr lang="nl-BE" b="1" dirty="0"/>
              <a:t>Vorming in de vrije tijd</a:t>
            </a:r>
            <a:r>
              <a:rPr lang="nl-BE" dirty="0"/>
              <a:t>: </a:t>
            </a:r>
            <a:r>
              <a:rPr lang="nl-BE" i="1" dirty="0"/>
              <a:t>OKAN-werking, Blink (beperking), DBSF (IT)</a:t>
            </a:r>
          </a:p>
          <a:p>
            <a:pPr marL="342900" indent="-342900">
              <a:buFontTx/>
              <a:buChar char="-"/>
            </a:pPr>
            <a:r>
              <a:rPr lang="nl-BE" b="1" dirty="0"/>
              <a:t>Buurtwerk</a:t>
            </a:r>
            <a:r>
              <a:rPr lang="nl-BE" i="1" dirty="0"/>
              <a:t>: buurtwerkingen </a:t>
            </a:r>
            <a:r>
              <a:rPr lang="nl-BE" i="1" dirty="0" err="1"/>
              <a:t>ism</a:t>
            </a:r>
            <a:r>
              <a:rPr lang="nl-BE" i="1" dirty="0"/>
              <a:t> gemeenten</a:t>
            </a:r>
          </a:p>
          <a:p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8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CE57-9C9F-21EC-03EA-386679A1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3" y="294096"/>
            <a:ext cx="7095093" cy="1260475"/>
          </a:xfrm>
        </p:spPr>
        <p:txBody>
          <a:bodyPr/>
          <a:lstStyle/>
          <a:p>
            <a:r>
              <a:rPr lang="nl-NL" dirty="0">
                <a:cs typeface="Calibri"/>
              </a:rPr>
              <a:t>In Regio Vilvoorde </a:t>
            </a:r>
            <a:endParaRPr lang="nl-NL" dirty="0"/>
          </a:p>
        </p:txBody>
      </p:sp>
      <p:pic>
        <p:nvPicPr>
          <p:cNvPr id="5" name="Tijdelijke aanduiding voor inhoud 8">
            <a:extLst>
              <a:ext uri="{FF2B5EF4-FFF2-40B4-BE49-F238E27FC236}">
                <a16:creationId xmlns:a16="http://schemas.microsoft.com/office/drawing/2014/main" id="{AC2736B5-28F9-500B-934D-872EF7BD6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0" y="1320927"/>
            <a:ext cx="2231977" cy="1494853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384FBBD4-2908-BCFF-B441-4109CB82D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51" y="3172630"/>
            <a:ext cx="2429530" cy="1588478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4BCBF21-C182-B018-09D2-FF60ECEDD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67" y="592730"/>
            <a:ext cx="1441767" cy="953906"/>
          </a:xfrm>
          <a:prstGeom prst="rect">
            <a:avLst/>
          </a:prstGeom>
        </p:spPr>
      </p:pic>
      <p:pic>
        <p:nvPicPr>
          <p:cNvPr id="11" name="Afbeelding 10" descr="Afbeelding met tekst, tennis, slaan, speler&#10;&#10;Automatisch gegenereerde beschrijving">
            <a:extLst>
              <a:ext uri="{FF2B5EF4-FFF2-40B4-BE49-F238E27FC236}">
                <a16:creationId xmlns:a16="http://schemas.microsoft.com/office/drawing/2014/main" id="{83441923-13AB-F571-332D-2735DE922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25" y="3168889"/>
            <a:ext cx="2391953" cy="159463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3340CA1-B9DE-AD3E-6501-582C7FC3B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67" y="1754318"/>
            <a:ext cx="1438968" cy="96938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2BBA0C1-D176-2250-EC6C-FD110D242E70}"/>
              </a:ext>
            </a:extLst>
          </p:cNvPr>
          <p:cNvSpPr txBox="1"/>
          <p:nvPr/>
        </p:nvSpPr>
        <p:spPr>
          <a:xfrm>
            <a:off x="2731806" y="1318871"/>
            <a:ext cx="223353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b="1" dirty="0">
                <a:cs typeface="Calibri"/>
              </a:rPr>
              <a:t>Fietsherstelplaats</a:t>
            </a:r>
            <a:r>
              <a:rPr lang="nl-NL" sz="1600" dirty="0">
                <a:cs typeface="Calibri"/>
              </a:rPr>
              <a:t>: Kruitfabriek</a:t>
            </a:r>
          </a:p>
          <a:p>
            <a:r>
              <a:rPr lang="nl-NL" sz="1600" b="1" dirty="0">
                <a:cs typeface="Calibri"/>
              </a:rPr>
              <a:t>Horeca</a:t>
            </a:r>
            <a:r>
              <a:rPr lang="nl-NL" sz="1600" dirty="0">
                <a:cs typeface="Calibri"/>
              </a:rPr>
              <a:t>: bedrijfscatering </a:t>
            </a:r>
            <a:r>
              <a:rPr lang="nl-NL" sz="1600" dirty="0" err="1">
                <a:cs typeface="Calibri"/>
              </a:rPr>
              <a:t>Woenstijnvis</a:t>
            </a:r>
            <a:endParaRPr lang="nl-NL" sz="1600" dirty="0">
              <a:cs typeface="Calibri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D83B30E-4652-561C-FEFF-30FCAA32EB81}"/>
              </a:ext>
            </a:extLst>
          </p:cNvPr>
          <p:cNvSpPr txBox="1"/>
          <p:nvPr/>
        </p:nvSpPr>
        <p:spPr>
          <a:xfrm>
            <a:off x="545876" y="3167656"/>
            <a:ext cx="2423635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b="1" dirty="0">
                <a:cs typeface="Calibri"/>
              </a:rPr>
              <a:t>Begeleidingstrajecten: </a:t>
            </a:r>
          </a:p>
          <a:p>
            <a:r>
              <a:rPr lang="nl-NL" sz="1600" dirty="0">
                <a:cs typeface="Calibri"/>
              </a:rPr>
              <a:t>TWE, doorstroom, LOA, W2, ... + </a:t>
            </a:r>
            <a:r>
              <a:rPr lang="nl-NL" sz="1600" b="1" dirty="0">
                <a:cs typeface="Calibri"/>
              </a:rPr>
              <a:t>Beroepsopleidingen:</a:t>
            </a:r>
            <a:r>
              <a:rPr lang="nl-NL" sz="1600" dirty="0">
                <a:cs typeface="Calibri"/>
              </a:rPr>
              <a:t> </a:t>
            </a:r>
          </a:p>
          <a:p>
            <a:r>
              <a:rPr lang="nl-NL" sz="1600" dirty="0">
                <a:cs typeface="Calibri"/>
              </a:rPr>
              <a:t>- Keukenmedewerker voor anderstaligen </a:t>
            </a:r>
          </a:p>
          <a:p>
            <a:r>
              <a:rPr lang="nl-NL" sz="1600" dirty="0">
                <a:cs typeface="Calibri"/>
              </a:rPr>
              <a:t>- Professionele schoonmaaltechnieken</a:t>
            </a:r>
          </a:p>
          <a:p>
            <a:r>
              <a:rPr lang="nl-NL" sz="1600" b="1" dirty="0">
                <a:cs typeface="Calibri"/>
              </a:rPr>
              <a:t>ESF Partnerschappen </a:t>
            </a:r>
            <a:r>
              <a:rPr lang="nl-NL" sz="1600" dirty="0">
                <a:cs typeface="Calibri"/>
              </a:rPr>
              <a:t>Vilvoorde + </a:t>
            </a:r>
            <a:r>
              <a:rPr lang="nl-NL" sz="1600" dirty="0" err="1">
                <a:cs typeface="Calibri"/>
              </a:rPr>
              <a:t>NoordOostRand</a:t>
            </a:r>
            <a:r>
              <a:rPr lang="nl-NL" sz="1600" dirty="0">
                <a:cs typeface="Calibri"/>
              </a:rPr>
              <a:t> + opstart Druivenstreek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00C53308-B8DE-8CC7-2299-9E88C64D1C7D}"/>
              </a:ext>
            </a:extLst>
          </p:cNvPr>
          <p:cNvSpPr txBox="1"/>
          <p:nvPr/>
        </p:nvSpPr>
        <p:spPr>
          <a:xfrm>
            <a:off x="8307966" y="3168501"/>
            <a:ext cx="1636193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>
                <a:cs typeface="Calibri"/>
              </a:rPr>
              <a:t>Buurtwerkingen in Meise en Grimbergen</a:t>
            </a:r>
            <a:endParaRPr lang="nl-NL" dirty="0">
              <a:cs typeface="Calibri"/>
            </a:endParaRPr>
          </a:p>
          <a:p>
            <a:endParaRPr lang="nl-NL" sz="1600" dirty="0">
              <a:cs typeface="Calibri"/>
            </a:endParaRPr>
          </a:p>
          <a:p>
            <a:r>
              <a:rPr lang="nl-NL" sz="1600" dirty="0">
                <a:cs typeface="Calibri"/>
              </a:rPr>
              <a:t>Samenwerking in Zaventem met HVHK en Integratie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4863E947-52E5-9CDD-12C9-01BD479B8E58}"/>
              </a:ext>
            </a:extLst>
          </p:cNvPr>
          <p:cNvSpPr txBox="1"/>
          <p:nvPr/>
        </p:nvSpPr>
        <p:spPr>
          <a:xfrm>
            <a:off x="7739680" y="592031"/>
            <a:ext cx="22024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>
                <a:cs typeface="Calibri"/>
              </a:rPr>
              <a:t>NAFT </a:t>
            </a:r>
            <a:endParaRPr lang="nl-NL" dirty="0">
              <a:cs typeface="Calibri"/>
            </a:endParaRPr>
          </a:p>
          <a:p>
            <a:r>
              <a:rPr lang="nl-NL" sz="1600" dirty="0">
                <a:cs typeface="Calibri"/>
              </a:rPr>
              <a:t>IBAL</a:t>
            </a:r>
          </a:p>
          <a:p>
            <a:r>
              <a:rPr lang="nl-NL" sz="1600" dirty="0">
                <a:cs typeface="Calibri"/>
              </a:rPr>
              <a:t>Transitietrajecten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ACE32FF-E93E-0CCA-CD29-D7E37FF890E2}"/>
              </a:ext>
            </a:extLst>
          </p:cNvPr>
          <p:cNvSpPr txBox="1"/>
          <p:nvPr/>
        </p:nvSpPr>
        <p:spPr>
          <a:xfrm>
            <a:off x="7739590" y="1758159"/>
            <a:ext cx="220287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b="1" dirty="0">
                <a:cs typeface="Calibri"/>
              </a:rPr>
              <a:t>Vormingen</a:t>
            </a:r>
            <a:r>
              <a:rPr lang="nl-NL" sz="1600" dirty="0">
                <a:cs typeface="Calibri"/>
              </a:rPr>
              <a:t> - </a:t>
            </a:r>
            <a:endParaRPr lang="nl-NL" dirty="0">
              <a:cs typeface="Calibri"/>
            </a:endParaRPr>
          </a:p>
          <a:p>
            <a:r>
              <a:rPr lang="nl-NL" sz="1600" dirty="0">
                <a:cs typeface="Calibri"/>
              </a:rPr>
              <a:t>Samenwerking met </a:t>
            </a:r>
            <a:r>
              <a:rPr lang="nl-NL" sz="1600" dirty="0" err="1">
                <a:cs typeface="Calibri"/>
              </a:rPr>
              <a:t>Fedasil</a:t>
            </a:r>
            <a:r>
              <a:rPr lang="nl-NL" sz="1600" dirty="0">
                <a:cs typeface="Calibri"/>
              </a:rPr>
              <a:t> Steenokkerzeel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EEDDADB9-BF99-0E8C-414C-F43C145B3762}"/>
              </a:ext>
            </a:extLst>
          </p:cNvPr>
          <p:cNvSpPr txBox="1"/>
          <p:nvPr/>
        </p:nvSpPr>
        <p:spPr>
          <a:xfrm>
            <a:off x="4560092" y="5386395"/>
            <a:ext cx="308358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b="1" dirty="0">
                <a:cs typeface="Calibri"/>
              </a:rPr>
              <a:t>Vorming/coaching/advies aan bedrijven-externen</a:t>
            </a:r>
            <a:r>
              <a:rPr lang="nl-NL" sz="1600" dirty="0">
                <a:cs typeface="Calibri"/>
              </a:rPr>
              <a:t>: </a:t>
            </a:r>
            <a:endParaRPr lang="nl-NL"/>
          </a:p>
          <a:p>
            <a:r>
              <a:rPr lang="nl-NL" sz="1600" dirty="0" err="1">
                <a:cs typeface="Calibri"/>
              </a:rPr>
              <a:t>Taalcoaching</a:t>
            </a:r>
            <a:r>
              <a:rPr lang="nl-NL" sz="1600" dirty="0">
                <a:cs typeface="Calibri"/>
              </a:rPr>
              <a:t>, HR, opleidingen,...</a:t>
            </a:r>
            <a:endParaRPr lang="nl-NL"/>
          </a:p>
        </p:txBody>
      </p:sp>
      <p:pic>
        <p:nvPicPr>
          <p:cNvPr id="42" name="Afbeelding 42" descr="Afbeelding met tekst&#10;&#10;Automatisch gegenereerde beschrijving">
            <a:extLst>
              <a:ext uri="{FF2B5EF4-FFF2-40B4-BE49-F238E27FC236}">
                <a16:creationId xmlns:a16="http://schemas.microsoft.com/office/drawing/2014/main" id="{87E3598E-46AE-4820-7A49-BE7129776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432" y="5944111"/>
            <a:ext cx="2294707" cy="10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88229-4FCA-4040-A6C0-C8377AEA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140" y="1590481"/>
            <a:ext cx="7095093" cy="1260475"/>
          </a:xfrm>
        </p:spPr>
        <p:txBody>
          <a:bodyPr anchor="ctr">
            <a:normAutofit/>
          </a:bodyPr>
          <a:lstStyle/>
          <a:p>
            <a:r>
              <a:rPr lang="en-US" sz="7200" spc="305" dirty="0"/>
              <a:t>STEAM</a:t>
            </a:r>
            <a:endParaRPr lang="nl-NL" sz="7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459B3F-B1C4-4EBE-B799-E39821E1D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58" y="1383100"/>
            <a:ext cx="2212551" cy="3105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29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EAD74-E4CE-F353-B4AA-4F881D41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112" y="1115919"/>
            <a:ext cx="7095093" cy="1260475"/>
          </a:xfrm>
        </p:spPr>
        <p:txBody>
          <a:bodyPr/>
          <a:lstStyle/>
          <a:p>
            <a:r>
              <a:rPr lang="en-US" b="0" dirty="0">
                <a:solidFill>
                  <a:srgbClr val="04316D"/>
                </a:solidFill>
                <a:ea typeface="+mj-lt"/>
                <a:cs typeface="+mj-lt"/>
              </a:rPr>
              <a:t>WAAR STAAN WE VOOR?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DF8335-CFEF-8182-B5B7-FF90561F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81" y="590509"/>
            <a:ext cx="1035879" cy="144463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9403544-4C57-7DEB-333B-D0CB20B31C48}"/>
              </a:ext>
            </a:extLst>
          </p:cNvPr>
          <p:cNvSpPr txBox="1"/>
          <p:nvPr/>
        </p:nvSpPr>
        <p:spPr>
          <a:xfrm>
            <a:off x="1467074" y="2585668"/>
            <a:ext cx="8626707" cy="23544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err="1"/>
              <a:t>Lokaal</a:t>
            </a:r>
            <a:r>
              <a:rPr lang="en-US" b="1" dirty="0"/>
              <a:t> </a:t>
            </a:r>
            <a:r>
              <a:rPr lang="en-US" b="1" dirty="0" err="1"/>
              <a:t>partnerschap</a:t>
            </a:r>
            <a:r>
              <a:rPr lang="en-US" b="1" dirty="0"/>
              <a:t> van </a:t>
            </a:r>
            <a:r>
              <a:rPr lang="en-US" b="1" dirty="0" err="1"/>
              <a:t>vier</a:t>
            </a:r>
            <a:r>
              <a:rPr lang="en-US" b="1" dirty="0"/>
              <a:t> </a:t>
            </a:r>
            <a:r>
              <a:rPr lang="en-US" b="1" dirty="0" err="1"/>
              <a:t>organisaties</a:t>
            </a:r>
            <a:r>
              <a:rPr lang="en-US" b="1" dirty="0"/>
              <a:t> die expertise </a:t>
            </a:r>
            <a:r>
              <a:rPr lang="en-US" b="1" dirty="0" err="1"/>
              <a:t>bundelen</a:t>
            </a:r>
            <a:endParaRPr lang="en-US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cs typeface="Calibri"/>
              </a:rPr>
              <a:t>Centraal </a:t>
            </a:r>
            <a:r>
              <a:rPr lang="en-US" b="1" dirty="0" err="1">
                <a:cs typeface="Calibri"/>
              </a:rPr>
              <a:t>staat</a:t>
            </a:r>
            <a:r>
              <a:rPr lang="en-US" b="1" dirty="0">
                <a:cs typeface="Calibri"/>
              </a:rPr>
              <a:t> het </a:t>
            </a:r>
            <a:r>
              <a:rPr lang="en-US" b="1" dirty="0" err="1">
                <a:cs typeface="Calibri"/>
              </a:rPr>
              <a:t>begeleiden</a:t>
            </a:r>
            <a:r>
              <a:rPr lang="en-US" b="1" dirty="0">
                <a:cs typeface="Calibri"/>
              </a:rPr>
              <a:t> van </a:t>
            </a:r>
            <a:r>
              <a:rPr lang="en-US" b="1" dirty="0" err="1">
                <a:cs typeface="Calibri"/>
              </a:rPr>
              <a:t>kwetsbare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jongeren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richting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werk</a:t>
            </a:r>
            <a:r>
              <a:rPr lang="en-US" b="1" dirty="0">
                <a:cs typeface="Calibri"/>
              </a:rPr>
              <a:t>. 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cs typeface="Calibri"/>
              </a:rPr>
              <a:t>Met </a:t>
            </a:r>
            <a:r>
              <a:rPr lang="en-US" b="1" dirty="0" err="1">
                <a:cs typeface="Calibri"/>
              </a:rPr>
              <a:t>ook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voor</a:t>
            </a:r>
            <a:r>
              <a:rPr lang="en-US" b="1" dirty="0">
                <a:cs typeface="Calibri"/>
              </a:rPr>
              <a:t>; </a:t>
            </a:r>
          </a:p>
          <a:p>
            <a:pPr marL="864235" lvl="1" indent="-342900">
              <a:buFont typeface="Arial"/>
              <a:buChar char="•"/>
            </a:pPr>
            <a:r>
              <a:rPr lang="en-US" b="1" err="1">
                <a:cs typeface="Calibri"/>
              </a:rPr>
              <a:t>Eigenaarschap</a:t>
            </a:r>
            <a:r>
              <a:rPr lang="en-US" b="1" dirty="0">
                <a:cs typeface="Calibri"/>
              </a:rPr>
              <a:t> </a:t>
            </a:r>
          </a:p>
          <a:p>
            <a:pPr marL="864235" lvl="1" indent="-342900">
              <a:buFont typeface="Arial"/>
              <a:buChar char="•"/>
            </a:pPr>
            <a:r>
              <a:rPr lang="en-US" b="1" dirty="0">
                <a:cs typeface="Calibri"/>
              </a:rPr>
              <a:t>Een </a:t>
            </a:r>
            <a:r>
              <a:rPr lang="en-US" b="1" err="1">
                <a:cs typeface="Calibri"/>
              </a:rPr>
              <a:t>traject</a:t>
            </a:r>
            <a:r>
              <a:rPr lang="en-US" b="1" dirty="0">
                <a:cs typeface="Calibri"/>
              </a:rPr>
              <a:t> op </a:t>
            </a:r>
            <a:r>
              <a:rPr lang="en-US" b="1" err="1">
                <a:cs typeface="Calibri"/>
              </a:rPr>
              <a:t>maat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en</a:t>
            </a:r>
            <a:r>
              <a:rPr lang="en-US" b="1" dirty="0">
                <a:cs typeface="Calibri"/>
              </a:rPr>
              <a:t> tempo van </a:t>
            </a:r>
            <a:r>
              <a:rPr lang="en-US" b="1" err="1">
                <a:cs typeface="Calibri"/>
              </a:rPr>
              <a:t>jongeren</a:t>
            </a:r>
            <a:r>
              <a:rPr lang="en-US" b="1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25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DB762-2644-F5A8-6737-FB681070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885" y="1115919"/>
            <a:ext cx="8062462" cy="1260475"/>
          </a:xfrm>
        </p:spPr>
        <p:txBody>
          <a:bodyPr/>
          <a:lstStyle/>
          <a:p>
            <a:r>
              <a:rPr lang="nl-NL" b="0" dirty="0">
                <a:ea typeface="+mj-lt"/>
                <a:cs typeface="+mj-lt"/>
              </a:rPr>
              <a:t>  </a:t>
            </a:r>
            <a:r>
              <a:rPr lang="en-US" b="0" dirty="0">
                <a:solidFill>
                  <a:srgbClr val="04316D"/>
                </a:solidFill>
                <a:ea typeface="+mj-lt"/>
                <a:cs typeface="+mj-lt"/>
              </a:rPr>
              <a:t>HET LOKAAL </a:t>
            </a:r>
            <a:r>
              <a:rPr lang="en-US" b="0" dirty="0" err="1">
                <a:solidFill>
                  <a:srgbClr val="04316D"/>
                </a:solidFill>
                <a:ea typeface="+mj-lt"/>
                <a:cs typeface="+mj-lt"/>
              </a:rPr>
              <a:t>PARTNERSCHAp</a:t>
            </a:r>
            <a:endParaRPr lang="nl-NL" dirty="0" err="1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6BF59F3-8CE0-6F87-25B4-86ADA1933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74" y="241252"/>
            <a:ext cx="1258744" cy="176357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E423C18-D590-F60C-97A5-0F9B022BF0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07"/>
          <a:stretch>
            <a:fillRect/>
          </a:stretch>
        </p:blipFill>
        <p:spPr>
          <a:xfrm>
            <a:off x="179522" y="2574561"/>
            <a:ext cx="3063859" cy="1197844"/>
          </a:xfrm>
          <a:prstGeom prst="rect">
            <a:avLst/>
          </a:prstGeom>
        </p:spPr>
      </p:pic>
      <p:pic>
        <p:nvPicPr>
          <p:cNvPr id="9" name="Picture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4ADA8BE-5D1C-F597-16B6-A854A00DDE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72375" y="2957167"/>
            <a:ext cx="2592513" cy="825283"/>
          </a:xfrm>
          <a:prstGeom prst="rect">
            <a:avLst/>
          </a:prstGeom>
        </p:spPr>
      </p:pic>
      <p:pic>
        <p:nvPicPr>
          <p:cNvPr id="11" name="Picture 11" descr="Afbeelding met tekst&#10;&#10;Automatisch gegenereerde beschrijving">
            <a:extLst>
              <a:ext uri="{FF2B5EF4-FFF2-40B4-BE49-F238E27FC236}">
                <a16:creationId xmlns:a16="http://schemas.microsoft.com/office/drawing/2014/main" id="{7DC12CB4-2F19-F73C-358C-414FD5D9CE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6092" y="4774990"/>
            <a:ext cx="2029401" cy="1391267"/>
          </a:xfrm>
          <a:prstGeom prst="rect">
            <a:avLst/>
          </a:prstGeom>
        </p:spPr>
      </p:pic>
      <p:pic>
        <p:nvPicPr>
          <p:cNvPr id="13" name="Afbeelding 1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19B4238-6BF4-9A57-EC92-EF6ADDC9F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949" y="4727424"/>
            <a:ext cx="1715725" cy="1216809"/>
          </a:xfrm>
          <a:prstGeom prst="rect">
            <a:avLst/>
          </a:prstGeom>
        </p:spPr>
      </p:pic>
      <p:pic>
        <p:nvPicPr>
          <p:cNvPr id="15" name="Picture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23492E3-FDE4-994B-4B10-4D7DAC9DD1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30384" y="3102470"/>
            <a:ext cx="3444392" cy="15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C36D21FDDFF4C8622ACD057787CF0" ma:contentTypeVersion="15" ma:contentTypeDescription="Een nieuw document maken." ma:contentTypeScope="" ma:versionID="c1c76a946914dfffb48bd30c854b3a80">
  <xsd:schema xmlns:xsd="http://www.w3.org/2001/XMLSchema" xmlns:xs="http://www.w3.org/2001/XMLSchema" xmlns:p="http://schemas.microsoft.com/office/2006/metadata/properties" xmlns:ns2="9f4fb855-9b91-40d4-936b-1f54a09e94fa" xmlns:ns3="aa8d5418-2b58-4bd6-8298-4035b113295e" targetNamespace="http://schemas.microsoft.com/office/2006/metadata/properties" ma:root="true" ma:fieldsID="27b04d2f656c377a2d2389ed54b510fd" ns2:_="" ns3:_="">
    <xsd:import namespace="9f4fb855-9b91-40d4-936b-1f54a09e94fa"/>
    <xsd:import namespace="aa8d5418-2b58-4bd6-8298-4035b11329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fb855-9b91-40d4-936b-1f54a09e94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9a5d637-8713-4203-b0a1-2ccae8bd5ed3}" ma:internalName="TaxCatchAll" ma:showField="CatchAllData" ma:web="9f4fb855-9b91-40d4-936b-1f54a09e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5418-2b58-4bd6-8298-4035b11329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bea39146-bc1b-477c-9356-bfc9b61933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4fb855-9b91-40d4-936b-1f54a09e94fa">
      <UserInfo>
        <DisplayName>Flore Croux</DisplayName>
        <AccountId>314</AccountId>
        <AccountType/>
      </UserInfo>
      <UserInfo>
        <DisplayName>Eva Michiels</DisplayName>
        <AccountId>105</AccountId>
        <AccountType/>
      </UserInfo>
      <UserInfo>
        <DisplayName>Sylvie Vanneste</DisplayName>
        <AccountId>660</AccountId>
        <AccountType/>
      </UserInfo>
      <UserInfo>
        <DisplayName>Shainese Ariane Kapayi</DisplayName>
        <AccountId>715</AccountId>
        <AccountType/>
      </UserInfo>
      <UserInfo>
        <DisplayName>Wenke Minne</DisplayName>
        <AccountId>713</AccountId>
        <AccountType/>
      </UserInfo>
    </SharedWithUsers>
    <lcf76f155ced4ddcb4097134ff3c332f xmlns="aa8d5418-2b58-4bd6-8298-4035b113295e">
      <Terms xmlns="http://schemas.microsoft.com/office/infopath/2007/PartnerControls"/>
    </lcf76f155ced4ddcb4097134ff3c332f>
    <TaxCatchAll xmlns="9f4fb855-9b91-40d4-936b-1f54a09e94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88683-C838-498F-AE23-F4A1DE76C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fb855-9b91-40d4-936b-1f54a09e94fa"/>
    <ds:schemaRef ds:uri="aa8d5418-2b58-4bd6-8298-4035b11329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8018D0-39D1-474C-A2BD-46799F09C66E}">
  <ds:schemaRefs>
    <ds:schemaRef ds:uri="9f4fb855-9b91-40d4-936b-1f54a09e94fa"/>
    <ds:schemaRef ds:uri="aa8d5418-2b58-4bd6-8298-4035b11329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1B8828-5E9A-4ACB-BFE3-0F4E445995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744</Words>
  <Application>Microsoft Office PowerPoint</Application>
  <PresentationFormat>Aangepast</PresentationFormat>
  <Paragraphs>104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PowerPoint-presentatie</vt:lpstr>
      <vt:lpstr>PowerPoint-presentatie</vt:lpstr>
      <vt:lpstr>PowerPoint-presentatie</vt:lpstr>
      <vt:lpstr>Strategie: 6 expertisedomeinen</vt:lpstr>
      <vt:lpstr>PowerPoint-presentatie</vt:lpstr>
      <vt:lpstr>In Regio Vilvoorde </vt:lpstr>
      <vt:lpstr>STEAM</vt:lpstr>
      <vt:lpstr>WAAR STAAN WE VOOR?</vt:lpstr>
      <vt:lpstr>  HET LOKAAL PARTNERSCHAp</vt:lpstr>
      <vt:lpstr>WAT DOEN WE? </vt:lpstr>
      <vt:lpstr>VOOR WIE? </vt:lpstr>
      <vt:lpstr>The 18 vilvoorde</vt:lpstr>
      <vt:lpstr>Van waar de Oproep 510 : THE 18      </vt:lpstr>
      <vt:lpstr>Projectuitvoerders </vt:lpstr>
      <vt:lpstr>LOOPTIJD </vt:lpstr>
      <vt:lpstr>Doelgroep </vt:lpstr>
      <vt:lpstr>Experimenteel Methodiek van the 18 </vt:lpstr>
      <vt:lpstr>PowerPoint-presentatie</vt:lpstr>
    </vt:vector>
  </TitlesOfParts>
  <Company>KIXX | Strategy &amp; communication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Sarah</dc:creator>
  <cp:lastModifiedBy>Sanaa Bouazza</cp:lastModifiedBy>
  <cp:revision>477</cp:revision>
  <dcterms:created xsi:type="dcterms:W3CDTF">2016-01-12T15:34:51Z</dcterms:created>
  <dcterms:modified xsi:type="dcterms:W3CDTF">2022-10-03T10:45:24Z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0x010100871C36D21FDDFF4C8622ACD057787CF0</vt:lpwstr>
  </property>
  <property fmtid="{D5CDD505-2E9C-101B-9397-08002B2CF9AE}" pid="3" name="MediaServiceImageTags">
    <vt:lpwstr/>
  </property>
</Properties>
</file>