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AA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8F00-49B0-4102-B055-07A1DB52D675}" type="datetimeFigureOut">
              <a:rPr lang="nl-BE" smtClean="0"/>
              <a:t>29/09/2022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0F2-1306-4DA9-9AA3-E0EF50FA41E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51311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8F00-49B0-4102-B055-07A1DB52D675}" type="datetimeFigureOut">
              <a:rPr lang="nl-BE" smtClean="0"/>
              <a:t>29/09/2022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0F2-1306-4DA9-9AA3-E0EF50FA41E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196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8F00-49B0-4102-B055-07A1DB52D675}" type="datetimeFigureOut">
              <a:rPr lang="nl-BE" smtClean="0"/>
              <a:t>29/09/2022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0F2-1306-4DA9-9AA3-E0EF50FA41E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1330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8F00-49B0-4102-B055-07A1DB52D675}" type="datetimeFigureOut">
              <a:rPr lang="nl-BE" smtClean="0"/>
              <a:t>29/09/2022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0F2-1306-4DA9-9AA3-E0EF50FA41E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030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8F00-49B0-4102-B055-07A1DB52D675}" type="datetimeFigureOut">
              <a:rPr lang="nl-BE" smtClean="0"/>
              <a:t>29/09/2022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0F2-1306-4DA9-9AA3-E0EF50FA41E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4364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8F00-49B0-4102-B055-07A1DB52D675}" type="datetimeFigureOut">
              <a:rPr lang="nl-BE" smtClean="0"/>
              <a:t>29/09/2022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0F2-1306-4DA9-9AA3-E0EF50FA41E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67688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8F00-49B0-4102-B055-07A1DB52D675}" type="datetimeFigureOut">
              <a:rPr lang="nl-BE" smtClean="0"/>
              <a:t>29/09/2022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0F2-1306-4DA9-9AA3-E0EF50FA41E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102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8F00-49B0-4102-B055-07A1DB52D675}" type="datetimeFigureOut">
              <a:rPr lang="nl-BE" smtClean="0"/>
              <a:t>29/09/2022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0F2-1306-4DA9-9AA3-E0EF50FA41E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8006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8F00-49B0-4102-B055-07A1DB52D675}" type="datetimeFigureOut">
              <a:rPr lang="nl-BE" smtClean="0"/>
              <a:t>29/09/2022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0F2-1306-4DA9-9AA3-E0EF50FA41E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1040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8F00-49B0-4102-B055-07A1DB52D675}" type="datetimeFigureOut">
              <a:rPr lang="nl-BE" smtClean="0"/>
              <a:t>29/09/2022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0F2-1306-4DA9-9AA3-E0EF50FA41E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65412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8F00-49B0-4102-B055-07A1DB52D675}" type="datetimeFigureOut">
              <a:rPr lang="nl-BE" smtClean="0"/>
              <a:t>29/09/2022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0F2-1306-4DA9-9AA3-E0EF50FA41E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7345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98F00-49B0-4102-B055-07A1DB52D675}" type="datetimeFigureOut">
              <a:rPr lang="nl-BE" smtClean="0"/>
              <a:t>29/09/2022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BE0F2-1306-4DA9-9AA3-E0EF50FA41E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5880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e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11" Type="http://schemas.openxmlformats.org/officeDocument/2006/relationships/image" Target="../media/image10.jp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0"/>
            <a:ext cx="1660616" cy="1809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smtClean="0"/>
              <a:t>Gratis</a:t>
            </a:r>
            <a:endParaRPr lang="nl-BE" sz="2800" dirty="0"/>
          </a:p>
        </p:txBody>
      </p:sp>
      <p:sp>
        <p:nvSpPr>
          <p:cNvPr id="3" name="Rechthoek 2"/>
          <p:cNvSpPr/>
          <p:nvPr/>
        </p:nvSpPr>
        <p:spPr>
          <a:xfrm>
            <a:off x="1755231" y="0"/>
            <a:ext cx="1660616" cy="180919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2800"/>
          </a:p>
        </p:txBody>
      </p:sp>
      <p:sp>
        <p:nvSpPr>
          <p:cNvPr id="4" name="Rechthoek 11"/>
          <p:cNvSpPr/>
          <p:nvPr/>
        </p:nvSpPr>
        <p:spPr>
          <a:xfrm>
            <a:off x="5265691" y="1927501"/>
            <a:ext cx="1660616" cy="180919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2800"/>
          </a:p>
        </p:txBody>
      </p:sp>
      <p:sp>
        <p:nvSpPr>
          <p:cNvPr id="5" name="Rechthoek 3"/>
          <p:cNvSpPr/>
          <p:nvPr/>
        </p:nvSpPr>
        <p:spPr>
          <a:xfrm>
            <a:off x="3510461" y="-2"/>
            <a:ext cx="1660616" cy="1809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smtClean="0"/>
              <a:t>Vrijwillig/vrij</a:t>
            </a:r>
            <a:endParaRPr lang="nl-BE" sz="2800" dirty="0"/>
          </a:p>
        </p:txBody>
      </p:sp>
      <p:sp>
        <p:nvSpPr>
          <p:cNvPr id="6" name="Rechthoek 5"/>
          <p:cNvSpPr/>
          <p:nvPr/>
        </p:nvSpPr>
        <p:spPr>
          <a:xfrm>
            <a:off x="7020922" y="0"/>
            <a:ext cx="1660616" cy="1809199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2800"/>
          </a:p>
        </p:txBody>
      </p:sp>
      <p:sp>
        <p:nvSpPr>
          <p:cNvPr id="17" name="Rechthoek 6"/>
          <p:cNvSpPr/>
          <p:nvPr/>
        </p:nvSpPr>
        <p:spPr>
          <a:xfrm>
            <a:off x="8776153" y="0"/>
            <a:ext cx="1660616" cy="1809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err="1" smtClean="0"/>
              <a:t>Bereik-baarheid</a:t>
            </a:r>
            <a:endParaRPr lang="nl-BE" sz="2800" dirty="0"/>
          </a:p>
        </p:txBody>
      </p:sp>
      <p:sp>
        <p:nvSpPr>
          <p:cNvPr id="34" name="Rechthoek 7"/>
          <p:cNvSpPr/>
          <p:nvPr/>
        </p:nvSpPr>
        <p:spPr>
          <a:xfrm>
            <a:off x="10531384" y="0"/>
            <a:ext cx="1660616" cy="1809199"/>
          </a:xfrm>
          <a:prstGeom prst="rect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2800"/>
          </a:p>
        </p:txBody>
      </p:sp>
      <p:sp>
        <p:nvSpPr>
          <p:cNvPr id="37" name="Rechthoek 8"/>
          <p:cNvSpPr/>
          <p:nvPr/>
        </p:nvSpPr>
        <p:spPr>
          <a:xfrm>
            <a:off x="0" y="1927501"/>
            <a:ext cx="1660616" cy="1809199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2800"/>
          </a:p>
        </p:txBody>
      </p:sp>
      <p:sp>
        <p:nvSpPr>
          <p:cNvPr id="38" name="Rechthoek 9"/>
          <p:cNvSpPr/>
          <p:nvPr/>
        </p:nvSpPr>
        <p:spPr>
          <a:xfrm>
            <a:off x="1755231" y="1927501"/>
            <a:ext cx="1660616" cy="1809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smtClean="0"/>
              <a:t>Context</a:t>
            </a:r>
            <a:endParaRPr lang="nl-BE" sz="2800" dirty="0"/>
          </a:p>
        </p:txBody>
      </p:sp>
      <p:sp>
        <p:nvSpPr>
          <p:cNvPr id="39" name="Rechthoek 10"/>
          <p:cNvSpPr/>
          <p:nvPr/>
        </p:nvSpPr>
        <p:spPr>
          <a:xfrm>
            <a:off x="3510461" y="1927501"/>
            <a:ext cx="1660616" cy="1809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smtClean="0"/>
              <a:t>Mobiel</a:t>
            </a:r>
            <a:endParaRPr lang="nl-BE" sz="2800" dirty="0"/>
          </a:p>
        </p:txBody>
      </p:sp>
      <p:sp>
        <p:nvSpPr>
          <p:cNvPr id="40" name="Rechthoek 4"/>
          <p:cNvSpPr/>
          <p:nvPr/>
        </p:nvSpPr>
        <p:spPr>
          <a:xfrm>
            <a:off x="5265691" y="0"/>
            <a:ext cx="1660616" cy="1809199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2800"/>
          </a:p>
        </p:txBody>
      </p:sp>
      <p:sp>
        <p:nvSpPr>
          <p:cNvPr id="41" name="Rechthoek 12"/>
          <p:cNvSpPr/>
          <p:nvPr/>
        </p:nvSpPr>
        <p:spPr>
          <a:xfrm>
            <a:off x="7020922" y="1927501"/>
            <a:ext cx="1660616" cy="1809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smtClean="0"/>
              <a:t>Openingsuren/we nemen onze tijd</a:t>
            </a:r>
            <a:endParaRPr lang="nl-BE" sz="2800" dirty="0"/>
          </a:p>
        </p:txBody>
      </p:sp>
      <p:sp>
        <p:nvSpPr>
          <p:cNvPr id="42" name="Rechthoek 13"/>
          <p:cNvSpPr/>
          <p:nvPr/>
        </p:nvSpPr>
        <p:spPr>
          <a:xfrm>
            <a:off x="8776153" y="1927501"/>
            <a:ext cx="1660616" cy="1809199"/>
          </a:xfrm>
          <a:prstGeom prst="rect">
            <a:avLst/>
          </a:prstGeom>
          <a:blipFill dpi="0"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2800"/>
          </a:p>
        </p:txBody>
      </p:sp>
      <p:sp>
        <p:nvSpPr>
          <p:cNvPr id="43" name="Rechthoek 14"/>
          <p:cNvSpPr/>
          <p:nvPr/>
        </p:nvSpPr>
        <p:spPr>
          <a:xfrm>
            <a:off x="10531384" y="1927501"/>
            <a:ext cx="1660616" cy="1809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smtClean="0"/>
              <a:t>Leeftijd</a:t>
            </a:r>
          </a:p>
          <a:p>
            <a:pPr algn="ctr"/>
            <a:r>
              <a:rPr lang="nl-BE" sz="2800" dirty="0" smtClean="0"/>
              <a:t>12-25</a:t>
            </a:r>
            <a:endParaRPr lang="nl-BE" sz="2800" dirty="0"/>
          </a:p>
        </p:txBody>
      </p:sp>
      <p:sp>
        <p:nvSpPr>
          <p:cNvPr id="45" name="Rechthoek 15"/>
          <p:cNvSpPr/>
          <p:nvPr/>
        </p:nvSpPr>
        <p:spPr>
          <a:xfrm>
            <a:off x="0" y="3855001"/>
            <a:ext cx="1660616" cy="1809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smtClean="0"/>
              <a:t>Anoniem</a:t>
            </a:r>
            <a:endParaRPr lang="nl-BE" sz="2800" dirty="0"/>
          </a:p>
        </p:txBody>
      </p:sp>
      <p:sp>
        <p:nvSpPr>
          <p:cNvPr id="46" name="Rechthoek 16"/>
          <p:cNvSpPr/>
          <p:nvPr/>
        </p:nvSpPr>
        <p:spPr>
          <a:xfrm>
            <a:off x="1755231" y="3855001"/>
            <a:ext cx="1660616" cy="1809199"/>
          </a:xfrm>
          <a:prstGeom prst="rect">
            <a:avLst/>
          </a:prstGeom>
          <a:blipFill dpi="0"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2800"/>
          </a:p>
        </p:txBody>
      </p:sp>
      <p:sp>
        <p:nvSpPr>
          <p:cNvPr id="47" name="Rechthoek 17"/>
          <p:cNvSpPr/>
          <p:nvPr/>
        </p:nvSpPr>
        <p:spPr>
          <a:xfrm>
            <a:off x="3510461" y="3855001"/>
            <a:ext cx="1660616" cy="1809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err="1" smtClean="0"/>
              <a:t>Beroeps-geheim</a:t>
            </a:r>
            <a:endParaRPr lang="nl-BE" sz="2800" dirty="0"/>
          </a:p>
        </p:txBody>
      </p:sp>
      <p:sp>
        <p:nvSpPr>
          <p:cNvPr id="48" name="Rechthoek 18"/>
          <p:cNvSpPr/>
          <p:nvPr/>
        </p:nvSpPr>
        <p:spPr>
          <a:xfrm>
            <a:off x="5265691" y="3855001"/>
            <a:ext cx="1660616" cy="1809199"/>
          </a:xfrm>
          <a:prstGeom prst="rect">
            <a:avLst/>
          </a:prstGeom>
          <a:blipFill dpi="0"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2800"/>
          </a:p>
        </p:txBody>
      </p:sp>
      <p:sp>
        <p:nvSpPr>
          <p:cNvPr id="49" name="Rechthoek 19"/>
          <p:cNvSpPr/>
          <p:nvPr/>
        </p:nvSpPr>
        <p:spPr>
          <a:xfrm>
            <a:off x="7020922" y="3855001"/>
            <a:ext cx="1660616" cy="1809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err="1" smtClean="0"/>
              <a:t>Onder-steuning</a:t>
            </a:r>
            <a:r>
              <a:rPr lang="nl-BE" sz="2800" dirty="0" smtClean="0"/>
              <a:t> op maat</a:t>
            </a:r>
            <a:endParaRPr lang="nl-BE" sz="2800" dirty="0"/>
          </a:p>
        </p:txBody>
      </p:sp>
      <p:sp>
        <p:nvSpPr>
          <p:cNvPr id="50" name="Rechthoek 20"/>
          <p:cNvSpPr/>
          <p:nvPr/>
        </p:nvSpPr>
        <p:spPr>
          <a:xfrm>
            <a:off x="8776153" y="3855001"/>
            <a:ext cx="1660616" cy="1809199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2800"/>
          </a:p>
        </p:txBody>
      </p:sp>
      <p:sp>
        <p:nvSpPr>
          <p:cNvPr id="51" name="Rechthoek 21"/>
          <p:cNvSpPr/>
          <p:nvPr/>
        </p:nvSpPr>
        <p:spPr>
          <a:xfrm>
            <a:off x="10531384" y="3855001"/>
            <a:ext cx="1660616" cy="1809199"/>
          </a:xfrm>
          <a:prstGeom prst="rect">
            <a:avLst/>
          </a:prstGeom>
          <a:blipFill dpi="0"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2800"/>
          </a:p>
        </p:txBody>
      </p:sp>
      <p:sp>
        <p:nvSpPr>
          <p:cNvPr id="53" name="Rechthoek 52"/>
          <p:cNvSpPr/>
          <p:nvPr/>
        </p:nvSpPr>
        <p:spPr>
          <a:xfrm>
            <a:off x="0" y="0"/>
            <a:ext cx="1660616" cy="1809199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5" name="Rechthoek 64"/>
          <p:cNvSpPr/>
          <p:nvPr/>
        </p:nvSpPr>
        <p:spPr>
          <a:xfrm>
            <a:off x="7020922" y="1927501"/>
            <a:ext cx="1660616" cy="1809199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6" name="Rechthoek 65"/>
          <p:cNvSpPr/>
          <p:nvPr/>
        </p:nvSpPr>
        <p:spPr>
          <a:xfrm>
            <a:off x="8776153" y="1927501"/>
            <a:ext cx="1660616" cy="1809199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7" name="Rechthoek 66"/>
          <p:cNvSpPr/>
          <p:nvPr/>
        </p:nvSpPr>
        <p:spPr>
          <a:xfrm>
            <a:off x="10531384" y="1927501"/>
            <a:ext cx="1660616" cy="1809199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8" name="Rechthoek 67"/>
          <p:cNvSpPr/>
          <p:nvPr/>
        </p:nvSpPr>
        <p:spPr>
          <a:xfrm>
            <a:off x="3503885" y="0"/>
            <a:ext cx="1660616" cy="1809199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9" name="Rechthoek 68"/>
          <p:cNvSpPr/>
          <p:nvPr/>
        </p:nvSpPr>
        <p:spPr>
          <a:xfrm>
            <a:off x="5252539" y="-4"/>
            <a:ext cx="1660616" cy="1809199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0" name="Rechthoek 69"/>
          <p:cNvSpPr/>
          <p:nvPr/>
        </p:nvSpPr>
        <p:spPr>
          <a:xfrm>
            <a:off x="7027497" y="0"/>
            <a:ext cx="1660616" cy="1809199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1" name="Rechthoek 70"/>
          <p:cNvSpPr/>
          <p:nvPr/>
        </p:nvSpPr>
        <p:spPr>
          <a:xfrm>
            <a:off x="8776153" y="0"/>
            <a:ext cx="1660616" cy="1809199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v</a:t>
            </a:r>
            <a:endParaRPr lang="nl-BE" dirty="0"/>
          </a:p>
        </p:txBody>
      </p:sp>
      <p:sp>
        <p:nvSpPr>
          <p:cNvPr id="72" name="Rechthoek 71"/>
          <p:cNvSpPr/>
          <p:nvPr/>
        </p:nvSpPr>
        <p:spPr>
          <a:xfrm>
            <a:off x="10534014" y="-3"/>
            <a:ext cx="1660616" cy="1809199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3" name="Rechthoek 72"/>
          <p:cNvSpPr/>
          <p:nvPr/>
        </p:nvSpPr>
        <p:spPr>
          <a:xfrm>
            <a:off x="1753915" y="0"/>
            <a:ext cx="1660616" cy="1809199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4" name="Rechthoek 73"/>
          <p:cNvSpPr/>
          <p:nvPr/>
        </p:nvSpPr>
        <p:spPr>
          <a:xfrm>
            <a:off x="1755231" y="1927500"/>
            <a:ext cx="1660616" cy="1809199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5" name="Rechthoek 74"/>
          <p:cNvSpPr/>
          <p:nvPr/>
        </p:nvSpPr>
        <p:spPr>
          <a:xfrm>
            <a:off x="3510461" y="1927501"/>
            <a:ext cx="1660616" cy="1809199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6" name="Rechthoek 75"/>
          <p:cNvSpPr/>
          <p:nvPr/>
        </p:nvSpPr>
        <p:spPr>
          <a:xfrm>
            <a:off x="3503885" y="3855001"/>
            <a:ext cx="1660616" cy="1809199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7" name="Rechthoek 76"/>
          <p:cNvSpPr/>
          <p:nvPr/>
        </p:nvSpPr>
        <p:spPr>
          <a:xfrm>
            <a:off x="5265690" y="3855001"/>
            <a:ext cx="1660616" cy="1809199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8" name="Rechthoek 77"/>
          <p:cNvSpPr/>
          <p:nvPr/>
        </p:nvSpPr>
        <p:spPr>
          <a:xfrm>
            <a:off x="7020921" y="3855001"/>
            <a:ext cx="1660616" cy="1809199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9" name="Rechthoek 78"/>
          <p:cNvSpPr/>
          <p:nvPr/>
        </p:nvSpPr>
        <p:spPr>
          <a:xfrm>
            <a:off x="8776153" y="3855001"/>
            <a:ext cx="1660616" cy="1809199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0" name="Rechthoek 79"/>
          <p:cNvSpPr/>
          <p:nvPr/>
        </p:nvSpPr>
        <p:spPr>
          <a:xfrm>
            <a:off x="10531384" y="3855001"/>
            <a:ext cx="1660616" cy="1809199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1" name="Rechthoek 80"/>
          <p:cNvSpPr/>
          <p:nvPr/>
        </p:nvSpPr>
        <p:spPr>
          <a:xfrm>
            <a:off x="0" y="1927499"/>
            <a:ext cx="1660616" cy="1809199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2" name="Rechthoek 81"/>
          <p:cNvSpPr/>
          <p:nvPr/>
        </p:nvSpPr>
        <p:spPr>
          <a:xfrm>
            <a:off x="0" y="3855000"/>
            <a:ext cx="1660616" cy="1809199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3" name="Rechthoek 82"/>
          <p:cNvSpPr/>
          <p:nvPr/>
        </p:nvSpPr>
        <p:spPr>
          <a:xfrm>
            <a:off x="1761807" y="3855000"/>
            <a:ext cx="1660616" cy="1809199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Tekstvak 6"/>
          <p:cNvSpPr txBox="1"/>
          <p:nvPr/>
        </p:nvSpPr>
        <p:spPr>
          <a:xfrm>
            <a:off x="1268438" y="78378"/>
            <a:ext cx="505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</a:t>
            </a:r>
            <a:endParaRPr lang="nl-BE" dirty="0"/>
          </a:p>
        </p:txBody>
      </p:sp>
      <p:sp>
        <p:nvSpPr>
          <p:cNvPr id="8" name="Tekstvak 7"/>
          <p:cNvSpPr txBox="1"/>
          <p:nvPr/>
        </p:nvSpPr>
        <p:spPr>
          <a:xfrm>
            <a:off x="3045458" y="78378"/>
            <a:ext cx="470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</a:t>
            </a:r>
            <a:endParaRPr lang="nl-BE" dirty="0"/>
          </a:p>
        </p:txBody>
      </p:sp>
      <p:sp>
        <p:nvSpPr>
          <p:cNvPr id="9" name="Tekstvak 8"/>
          <p:cNvSpPr txBox="1"/>
          <p:nvPr/>
        </p:nvSpPr>
        <p:spPr>
          <a:xfrm>
            <a:off x="4814978" y="78378"/>
            <a:ext cx="444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3</a:t>
            </a:r>
            <a:endParaRPr lang="nl-BE" dirty="0"/>
          </a:p>
        </p:txBody>
      </p:sp>
      <p:sp>
        <p:nvSpPr>
          <p:cNvPr id="10" name="Tekstvak 9"/>
          <p:cNvSpPr txBox="1"/>
          <p:nvPr/>
        </p:nvSpPr>
        <p:spPr>
          <a:xfrm>
            <a:off x="6515659" y="78378"/>
            <a:ext cx="41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4</a:t>
            </a:r>
            <a:endParaRPr lang="nl-BE" dirty="0"/>
          </a:p>
        </p:txBody>
      </p:sp>
      <p:sp>
        <p:nvSpPr>
          <p:cNvPr id="11" name="Tekstvak 10"/>
          <p:cNvSpPr txBox="1"/>
          <p:nvPr/>
        </p:nvSpPr>
        <p:spPr>
          <a:xfrm>
            <a:off x="8298239" y="78378"/>
            <a:ext cx="422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5</a:t>
            </a:r>
            <a:endParaRPr lang="nl-BE" dirty="0"/>
          </a:p>
        </p:txBody>
      </p:sp>
      <p:sp>
        <p:nvSpPr>
          <p:cNvPr id="12" name="Tekstvak 11"/>
          <p:cNvSpPr txBox="1"/>
          <p:nvPr/>
        </p:nvSpPr>
        <p:spPr>
          <a:xfrm>
            <a:off x="10055407" y="78379"/>
            <a:ext cx="465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6</a:t>
            </a:r>
            <a:endParaRPr lang="nl-BE" dirty="0"/>
          </a:p>
        </p:txBody>
      </p:sp>
      <p:sp>
        <p:nvSpPr>
          <p:cNvPr id="13" name="Tekstvak 12"/>
          <p:cNvSpPr txBox="1"/>
          <p:nvPr/>
        </p:nvSpPr>
        <p:spPr>
          <a:xfrm>
            <a:off x="11793582" y="78378"/>
            <a:ext cx="447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7</a:t>
            </a:r>
            <a:endParaRPr lang="nl-BE" dirty="0"/>
          </a:p>
        </p:txBody>
      </p:sp>
      <p:sp>
        <p:nvSpPr>
          <p:cNvPr id="14" name="Tekstvak 13"/>
          <p:cNvSpPr txBox="1"/>
          <p:nvPr/>
        </p:nvSpPr>
        <p:spPr>
          <a:xfrm>
            <a:off x="1268438" y="1995095"/>
            <a:ext cx="35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8</a:t>
            </a:r>
            <a:endParaRPr lang="nl-BE" dirty="0"/>
          </a:p>
        </p:txBody>
      </p:sp>
      <p:sp>
        <p:nvSpPr>
          <p:cNvPr id="15" name="Tekstvak 14"/>
          <p:cNvSpPr txBox="1"/>
          <p:nvPr/>
        </p:nvSpPr>
        <p:spPr>
          <a:xfrm>
            <a:off x="3036165" y="1995095"/>
            <a:ext cx="467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9</a:t>
            </a:r>
            <a:endParaRPr lang="nl-BE" dirty="0"/>
          </a:p>
        </p:txBody>
      </p:sp>
      <p:sp>
        <p:nvSpPr>
          <p:cNvPr id="16" name="Tekstvak 15"/>
          <p:cNvSpPr txBox="1"/>
          <p:nvPr/>
        </p:nvSpPr>
        <p:spPr>
          <a:xfrm>
            <a:off x="4720998" y="1995095"/>
            <a:ext cx="531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10</a:t>
            </a:r>
            <a:endParaRPr lang="nl-BE" dirty="0"/>
          </a:p>
        </p:txBody>
      </p:sp>
      <p:sp>
        <p:nvSpPr>
          <p:cNvPr id="18" name="Tekstvak 17"/>
          <p:cNvSpPr txBox="1"/>
          <p:nvPr/>
        </p:nvSpPr>
        <p:spPr>
          <a:xfrm>
            <a:off x="8204135" y="2004636"/>
            <a:ext cx="610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11</a:t>
            </a:r>
            <a:endParaRPr lang="nl-BE" dirty="0"/>
          </a:p>
        </p:txBody>
      </p:sp>
      <p:sp>
        <p:nvSpPr>
          <p:cNvPr id="19" name="Tekstvak 18"/>
          <p:cNvSpPr txBox="1"/>
          <p:nvPr/>
        </p:nvSpPr>
        <p:spPr>
          <a:xfrm>
            <a:off x="9988731" y="2006301"/>
            <a:ext cx="44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12</a:t>
            </a:r>
            <a:endParaRPr lang="nl-BE" dirty="0"/>
          </a:p>
        </p:txBody>
      </p:sp>
      <p:sp>
        <p:nvSpPr>
          <p:cNvPr id="20" name="Tekstvak 19"/>
          <p:cNvSpPr txBox="1"/>
          <p:nvPr/>
        </p:nvSpPr>
        <p:spPr>
          <a:xfrm>
            <a:off x="11666992" y="2005468"/>
            <a:ext cx="574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13</a:t>
            </a:r>
            <a:endParaRPr lang="nl-BE" dirty="0"/>
          </a:p>
        </p:txBody>
      </p:sp>
      <p:sp>
        <p:nvSpPr>
          <p:cNvPr id="21" name="Tekstvak 20"/>
          <p:cNvSpPr txBox="1"/>
          <p:nvPr/>
        </p:nvSpPr>
        <p:spPr>
          <a:xfrm>
            <a:off x="1204388" y="3936274"/>
            <a:ext cx="475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14</a:t>
            </a:r>
            <a:endParaRPr lang="nl-BE" dirty="0"/>
          </a:p>
        </p:txBody>
      </p:sp>
      <p:sp>
        <p:nvSpPr>
          <p:cNvPr id="22" name="Tekstvak 21"/>
          <p:cNvSpPr txBox="1"/>
          <p:nvPr/>
        </p:nvSpPr>
        <p:spPr>
          <a:xfrm>
            <a:off x="2993685" y="3936274"/>
            <a:ext cx="415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15</a:t>
            </a:r>
            <a:endParaRPr lang="nl-BE" dirty="0"/>
          </a:p>
        </p:txBody>
      </p:sp>
      <p:sp>
        <p:nvSpPr>
          <p:cNvPr id="23" name="Tekstvak 22"/>
          <p:cNvSpPr txBox="1"/>
          <p:nvPr/>
        </p:nvSpPr>
        <p:spPr>
          <a:xfrm>
            <a:off x="4693216" y="3936274"/>
            <a:ext cx="484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16</a:t>
            </a:r>
            <a:endParaRPr lang="nl-BE" dirty="0"/>
          </a:p>
        </p:txBody>
      </p:sp>
      <p:sp>
        <p:nvSpPr>
          <p:cNvPr id="24" name="Tekstvak 23"/>
          <p:cNvSpPr txBox="1"/>
          <p:nvPr/>
        </p:nvSpPr>
        <p:spPr>
          <a:xfrm>
            <a:off x="6465584" y="3936274"/>
            <a:ext cx="447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17</a:t>
            </a:r>
            <a:endParaRPr lang="nl-BE" dirty="0"/>
          </a:p>
        </p:txBody>
      </p:sp>
      <p:sp>
        <p:nvSpPr>
          <p:cNvPr id="25" name="Tekstvak 24"/>
          <p:cNvSpPr txBox="1"/>
          <p:nvPr/>
        </p:nvSpPr>
        <p:spPr>
          <a:xfrm>
            <a:off x="8225237" y="3933705"/>
            <a:ext cx="462876" cy="374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18</a:t>
            </a:r>
            <a:endParaRPr lang="nl-BE" dirty="0"/>
          </a:p>
        </p:txBody>
      </p:sp>
      <p:sp>
        <p:nvSpPr>
          <p:cNvPr id="26" name="Tekstvak 25"/>
          <p:cNvSpPr txBox="1"/>
          <p:nvPr/>
        </p:nvSpPr>
        <p:spPr>
          <a:xfrm>
            <a:off x="10020866" y="3930894"/>
            <a:ext cx="543243" cy="374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19</a:t>
            </a:r>
            <a:endParaRPr lang="nl-BE" dirty="0"/>
          </a:p>
        </p:txBody>
      </p:sp>
      <p:sp>
        <p:nvSpPr>
          <p:cNvPr id="27" name="Tekstvak 26"/>
          <p:cNvSpPr txBox="1"/>
          <p:nvPr/>
        </p:nvSpPr>
        <p:spPr>
          <a:xfrm>
            <a:off x="11793582" y="3936274"/>
            <a:ext cx="565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20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6688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5" grpId="0" animBg="1"/>
      <p:bldP spid="51" grpId="0" animBg="1"/>
      <p:bldP spid="53" grpId="0" animBg="1"/>
      <p:bldP spid="53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37</Words>
  <Application>Microsoft Office PowerPoint</Application>
  <PresentationFormat>Breedbeeld</PresentationFormat>
  <Paragraphs>32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CAW Halle-Vilvoorde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Shauni De Mul</dc:creator>
  <cp:lastModifiedBy>Shauni De Mul</cp:lastModifiedBy>
  <cp:revision>7</cp:revision>
  <dcterms:created xsi:type="dcterms:W3CDTF">2021-12-22T14:27:01Z</dcterms:created>
  <dcterms:modified xsi:type="dcterms:W3CDTF">2022-09-29T13:22:27Z</dcterms:modified>
</cp:coreProperties>
</file>