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60" r:id="rId6"/>
    <p:sldId id="262" r:id="rId7"/>
    <p:sldId id="263" r:id="rId8"/>
    <p:sldId id="274" r:id="rId9"/>
    <p:sldId id="265" r:id="rId10"/>
    <p:sldId id="266" r:id="rId11"/>
    <p:sldId id="268" r:id="rId12"/>
    <p:sldId id="261" r:id="rId13"/>
    <p:sldId id="275" r:id="rId14"/>
    <p:sldId id="270" r:id="rId15"/>
    <p:sldId id="269" r:id="rId16"/>
    <p:sldId id="273" r:id="rId17"/>
    <p:sldId id="272" r:id="rId18"/>
  </p:sldIdLst>
  <p:sldSz cx="9144000" cy="5143500" type="screen16x9"/>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29"/>
    <p:restoredTop sz="94754"/>
  </p:normalViewPr>
  <p:slideViewPr>
    <p:cSldViewPr snapToGrid="0">
      <p:cViewPr varScale="1">
        <p:scale>
          <a:sx n="107" d="100"/>
          <a:sy n="107" d="100"/>
        </p:scale>
        <p:origin x="576"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5E80A7B-3490-4B14-AC6E-D2E67E9EC15E}" type="datetimeFigureOut">
              <a:rPr lang="nl-BE" smtClean="0"/>
              <a:t>10/10/2023</a:t>
            </a:fld>
            <a:endParaRPr lang="nl-BE"/>
          </a:p>
        </p:txBody>
      </p:sp>
      <p:sp>
        <p:nvSpPr>
          <p:cNvPr id="4" name="Tijdelijke aanduiding voor voet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07E9050-ABCE-4ED5-9BD8-74D0C336C6B1}" type="slidenum">
              <a:rPr lang="nl-BE" smtClean="0"/>
              <a:t>‹nr.›</a:t>
            </a:fld>
            <a:endParaRPr lang="nl-BE"/>
          </a:p>
        </p:txBody>
      </p:sp>
    </p:spTree>
    <p:extLst>
      <p:ext uri="{BB962C8B-B14F-4D97-AF65-F5344CB8AC3E}">
        <p14:creationId xmlns:p14="http://schemas.microsoft.com/office/powerpoint/2010/main" val="1326053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uFillTx/>
              </a:defRPr>
            </a:lvl1pPr>
            <a:lvl2pPr marL="914400" lvl="1" indent="-298450">
              <a:spcBef>
                <a:spcPts val="0"/>
              </a:spcBef>
              <a:spcAft>
                <a:spcPts val="0"/>
              </a:spcAft>
              <a:buSzPts val="1100"/>
              <a:buChar char="○"/>
              <a:defRPr sz="1100">
                <a:uFillTx/>
              </a:defRPr>
            </a:lvl2pPr>
            <a:lvl3pPr marL="1371600" lvl="2" indent="-298450">
              <a:spcBef>
                <a:spcPts val="0"/>
              </a:spcBef>
              <a:spcAft>
                <a:spcPts val="0"/>
              </a:spcAft>
              <a:buSzPts val="1100"/>
              <a:buChar char="■"/>
              <a:defRPr sz="1100">
                <a:uFillTx/>
              </a:defRPr>
            </a:lvl3pPr>
            <a:lvl4pPr marL="1828800" lvl="3" indent="-298450">
              <a:spcBef>
                <a:spcPts val="0"/>
              </a:spcBef>
              <a:spcAft>
                <a:spcPts val="0"/>
              </a:spcAft>
              <a:buSzPts val="1100"/>
              <a:buChar char="●"/>
              <a:defRPr sz="1100">
                <a:uFillTx/>
              </a:defRPr>
            </a:lvl4pPr>
            <a:lvl5pPr marL="2286000" lvl="4" indent="-298450">
              <a:spcBef>
                <a:spcPts val="0"/>
              </a:spcBef>
              <a:spcAft>
                <a:spcPts val="0"/>
              </a:spcAft>
              <a:buSzPts val="1100"/>
              <a:buChar char="○"/>
              <a:defRPr sz="1100">
                <a:uFillTx/>
              </a:defRPr>
            </a:lvl5pPr>
            <a:lvl6pPr marL="2743200" lvl="5" indent="-298450">
              <a:spcBef>
                <a:spcPts val="0"/>
              </a:spcBef>
              <a:spcAft>
                <a:spcPts val="0"/>
              </a:spcAft>
              <a:buSzPts val="1100"/>
              <a:buChar char="■"/>
              <a:defRPr sz="1100">
                <a:uFillTx/>
              </a:defRPr>
            </a:lvl6pPr>
            <a:lvl7pPr marL="3200400" lvl="6" indent="-298450">
              <a:spcBef>
                <a:spcPts val="0"/>
              </a:spcBef>
              <a:spcAft>
                <a:spcPts val="0"/>
              </a:spcAft>
              <a:buSzPts val="1100"/>
              <a:buChar char="●"/>
              <a:defRPr sz="1100">
                <a:uFillTx/>
              </a:defRPr>
            </a:lvl7pPr>
            <a:lvl8pPr marL="3657600" lvl="7" indent="-298450">
              <a:spcBef>
                <a:spcPts val="0"/>
              </a:spcBef>
              <a:spcAft>
                <a:spcPts val="0"/>
              </a:spcAft>
              <a:buSzPts val="1100"/>
              <a:buChar char="○"/>
              <a:defRPr sz="1100">
                <a:uFillTx/>
              </a:defRPr>
            </a:lvl8pPr>
            <a:lvl9pPr marL="4114800" lvl="8" indent="-298450">
              <a:spcBef>
                <a:spcPts val="0"/>
              </a:spcBef>
              <a:spcAft>
                <a:spcPts val="0"/>
              </a:spcAft>
              <a:buSzPts val="1100"/>
              <a:buChar char="■"/>
              <a:defRPr sz="1100">
                <a:uFillTx/>
              </a:defRPr>
            </a:lvl9pPr>
          </a:lstStyle>
          <a:p>
            <a:endParaRPr>
              <a:uFillTx/>
            </a:endParaRPr>
          </a:p>
        </p:txBody>
      </p:sp>
    </p:spTree>
    <p:extLst>
      <p:ext uri="{BB962C8B-B14F-4D97-AF65-F5344CB8AC3E}">
        <p14:creationId xmlns:p14="http://schemas.microsoft.com/office/powerpoint/2010/main" val="24488424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Tree>
    <p:extLst>
      <p:ext uri="{BB962C8B-B14F-4D97-AF65-F5344CB8AC3E}">
        <p14:creationId xmlns:p14="http://schemas.microsoft.com/office/powerpoint/2010/main" val="2647795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47087a05ad_0_2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47087a05ad_0_2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Tree>
    <p:extLst>
      <p:ext uri="{BB962C8B-B14F-4D97-AF65-F5344CB8AC3E}">
        <p14:creationId xmlns:p14="http://schemas.microsoft.com/office/powerpoint/2010/main" val="1433527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453b20d9d5_0_5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453b20d9d5_0_5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Tree>
    <p:extLst>
      <p:ext uri="{BB962C8B-B14F-4D97-AF65-F5344CB8AC3E}">
        <p14:creationId xmlns:p14="http://schemas.microsoft.com/office/powerpoint/2010/main" val="2509565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470bb83625_0_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470bb83625_0_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Tree>
    <p:extLst>
      <p:ext uri="{BB962C8B-B14F-4D97-AF65-F5344CB8AC3E}">
        <p14:creationId xmlns:p14="http://schemas.microsoft.com/office/powerpoint/2010/main" val="2633202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470bb83625_1_1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470bb83625_1_1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Tree>
    <p:extLst>
      <p:ext uri="{BB962C8B-B14F-4D97-AF65-F5344CB8AC3E}">
        <p14:creationId xmlns:p14="http://schemas.microsoft.com/office/powerpoint/2010/main" val="2920341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470bb83625_1_1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470bb83625_1_1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Tree>
    <p:extLst>
      <p:ext uri="{BB962C8B-B14F-4D97-AF65-F5344CB8AC3E}">
        <p14:creationId xmlns:p14="http://schemas.microsoft.com/office/powerpoint/2010/main" val="1512552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470bb83625_1_1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470bb83625_1_1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Tree>
    <p:extLst>
      <p:ext uri="{BB962C8B-B14F-4D97-AF65-F5344CB8AC3E}">
        <p14:creationId xmlns:p14="http://schemas.microsoft.com/office/powerpoint/2010/main" val="3899093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44178a31bb_0_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4178a31bb_0_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Tree>
    <p:extLst>
      <p:ext uri="{BB962C8B-B14F-4D97-AF65-F5344CB8AC3E}">
        <p14:creationId xmlns:p14="http://schemas.microsoft.com/office/powerpoint/2010/main" val="2122042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g453b20d9d5_0_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53b20d9d5_0_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Tree>
    <p:extLst>
      <p:ext uri="{BB962C8B-B14F-4D97-AF65-F5344CB8AC3E}">
        <p14:creationId xmlns:p14="http://schemas.microsoft.com/office/powerpoint/2010/main" val="2199226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470bb83625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70bb83625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Tree>
    <p:extLst>
      <p:ext uri="{BB962C8B-B14F-4D97-AF65-F5344CB8AC3E}">
        <p14:creationId xmlns:p14="http://schemas.microsoft.com/office/powerpoint/2010/main" val="2745992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453b20d9d5_0_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453b20d9d5_0_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Tree>
    <p:extLst>
      <p:ext uri="{BB962C8B-B14F-4D97-AF65-F5344CB8AC3E}">
        <p14:creationId xmlns:p14="http://schemas.microsoft.com/office/powerpoint/2010/main" val="2501899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453b20d9d5_0_1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53b20d9d5_0_1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Tree>
    <p:extLst>
      <p:ext uri="{BB962C8B-B14F-4D97-AF65-F5344CB8AC3E}">
        <p14:creationId xmlns:p14="http://schemas.microsoft.com/office/powerpoint/2010/main" val="2193937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453b20d9d5_0_1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53b20d9d5_0_1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Tree>
    <p:extLst>
      <p:ext uri="{BB962C8B-B14F-4D97-AF65-F5344CB8AC3E}">
        <p14:creationId xmlns:p14="http://schemas.microsoft.com/office/powerpoint/2010/main" val="148892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453b20d9d5_0_1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53b20d9d5_0_1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Tree>
    <p:extLst>
      <p:ext uri="{BB962C8B-B14F-4D97-AF65-F5344CB8AC3E}">
        <p14:creationId xmlns:p14="http://schemas.microsoft.com/office/powerpoint/2010/main" val="2443116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453b20d9d5_0_2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53b20d9d5_0_2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Tree>
    <p:extLst>
      <p:ext uri="{BB962C8B-B14F-4D97-AF65-F5344CB8AC3E}">
        <p14:creationId xmlns:p14="http://schemas.microsoft.com/office/powerpoint/2010/main" val="693931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uFillTx/>
              </a:defRPr>
            </a:lvl1pPr>
            <a:lvl2pPr lvl="1" algn="ctr">
              <a:spcBef>
                <a:spcPts val="0"/>
              </a:spcBef>
              <a:spcAft>
                <a:spcPts val="0"/>
              </a:spcAft>
              <a:buSzPts val="5200"/>
              <a:buNone/>
              <a:defRPr sz="5200">
                <a:uFillTx/>
              </a:defRPr>
            </a:lvl2pPr>
            <a:lvl3pPr lvl="2" algn="ctr">
              <a:spcBef>
                <a:spcPts val="0"/>
              </a:spcBef>
              <a:spcAft>
                <a:spcPts val="0"/>
              </a:spcAft>
              <a:buSzPts val="5200"/>
              <a:buNone/>
              <a:defRPr sz="5200">
                <a:uFillTx/>
              </a:defRPr>
            </a:lvl3pPr>
            <a:lvl4pPr lvl="3" algn="ctr">
              <a:spcBef>
                <a:spcPts val="0"/>
              </a:spcBef>
              <a:spcAft>
                <a:spcPts val="0"/>
              </a:spcAft>
              <a:buSzPts val="5200"/>
              <a:buNone/>
              <a:defRPr sz="5200">
                <a:uFillTx/>
              </a:defRPr>
            </a:lvl4pPr>
            <a:lvl5pPr lvl="4" algn="ctr">
              <a:spcBef>
                <a:spcPts val="0"/>
              </a:spcBef>
              <a:spcAft>
                <a:spcPts val="0"/>
              </a:spcAft>
              <a:buSzPts val="5200"/>
              <a:buNone/>
              <a:defRPr sz="5200">
                <a:uFillTx/>
              </a:defRPr>
            </a:lvl5pPr>
            <a:lvl6pPr lvl="5" algn="ctr">
              <a:spcBef>
                <a:spcPts val="0"/>
              </a:spcBef>
              <a:spcAft>
                <a:spcPts val="0"/>
              </a:spcAft>
              <a:buSzPts val="5200"/>
              <a:buNone/>
              <a:defRPr sz="5200">
                <a:uFillTx/>
              </a:defRPr>
            </a:lvl6pPr>
            <a:lvl7pPr lvl="6" algn="ctr">
              <a:spcBef>
                <a:spcPts val="0"/>
              </a:spcBef>
              <a:spcAft>
                <a:spcPts val="0"/>
              </a:spcAft>
              <a:buSzPts val="5200"/>
              <a:buNone/>
              <a:defRPr sz="5200">
                <a:uFillTx/>
              </a:defRPr>
            </a:lvl7pPr>
            <a:lvl8pPr lvl="7" algn="ctr">
              <a:spcBef>
                <a:spcPts val="0"/>
              </a:spcBef>
              <a:spcAft>
                <a:spcPts val="0"/>
              </a:spcAft>
              <a:buSzPts val="5200"/>
              <a:buNone/>
              <a:defRPr sz="5200">
                <a:uFillTx/>
              </a:defRPr>
            </a:lvl8pPr>
            <a:lvl9pPr lvl="8" algn="ctr">
              <a:spcBef>
                <a:spcPts val="0"/>
              </a:spcBef>
              <a:spcAft>
                <a:spcPts val="0"/>
              </a:spcAft>
              <a:buSzPts val="5200"/>
              <a:buNone/>
              <a:defRPr sz="5200">
                <a:uFillTx/>
              </a:defRPr>
            </a:lvl9pPr>
          </a:lstStyle>
          <a:p>
            <a:endParaRPr>
              <a:uFillTx/>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uFillTx/>
              </a:defRPr>
            </a:lvl1pPr>
            <a:lvl2pPr lvl="1" algn="ctr">
              <a:lnSpc>
                <a:spcPct val="100000"/>
              </a:lnSpc>
              <a:spcBef>
                <a:spcPts val="0"/>
              </a:spcBef>
              <a:spcAft>
                <a:spcPts val="0"/>
              </a:spcAft>
              <a:buSzPts val="2800"/>
              <a:buNone/>
              <a:defRPr sz="2800">
                <a:uFillTx/>
              </a:defRPr>
            </a:lvl2pPr>
            <a:lvl3pPr lvl="2" algn="ctr">
              <a:lnSpc>
                <a:spcPct val="100000"/>
              </a:lnSpc>
              <a:spcBef>
                <a:spcPts val="0"/>
              </a:spcBef>
              <a:spcAft>
                <a:spcPts val="0"/>
              </a:spcAft>
              <a:buSzPts val="2800"/>
              <a:buNone/>
              <a:defRPr sz="2800">
                <a:uFillTx/>
              </a:defRPr>
            </a:lvl3pPr>
            <a:lvl4pPr lvl="3" algn="ctr">
              <a:lnSpc>
                <a:spcPct val="100000"/>
              </a:lnSpc>
              <a:spcBef>
                <a:spcPts val="0"/>
              </a:spcBef>
              <a:spcAft>
                <a:spcPts val="0"/>
              </a:spcAft>
              <a:buSzPts val="2800"/>
              <a:buNone/>
              <a:defRPr sz="2800">
                <a:uFillTx/>
              </a:defRPr>
            </a:lvl4pPr>
            <a:lvl5pPr lvl="4" algn="ctr">
              <a:lnSpc>
                <a:spcPct val="100000"/>
              </a:lnSpc>
              <a:spcBef>
                <a:spcPts val="0"/>
              </a:spcBef>
              <a:spcAft>
                <a:spcPts val="0"/>
              </a:spcAft>
              <a:buSzPts val="2800"/>
              <a:buNone/>
              <a:defRPr sz="2800">
                <a:uFillTx/>
              </a:defRPr>
            </a:lvl5pPr>
            <a:lvl6pPr lvl="5" algn="ctr">
              <a:lnSpc>
                <a:spcPct val="100000"/>
              </a:lnSpc>
              <a:spcBef>
                <a:spcPts val="0"/>
              </a:spcBef>
              <a:spcAft>
                <a:spcPts val="0"/>
              </a:spcAft>
              <a:buSzPts val="2800"/>
              <a:buNone/>
              <a:defRPr sz="2800">
                <a:uFillTx/>
              </a:defRPr>
            </a:lvl6pPr>
            <a:lvl7pPr lvl="6" algn="ctr">
              <a:lnSpc>
                <a:spcPct val="100000"/>
              </a:lnSpc>
              <a:spcBef>
                <a:spcPts val="0"/>
              </a:spcBef>
              <a:spcAft>
                <a:spcPts val="0"/>
              </a:spcAft>
              <a:buSzPts val="2800"/>
              <a:buNone/>
              <a:defRPr sz="2800">
                <a:uFillTx/>
              </a:defRPr>
            </a:lvl7pPr>
            <a:lvl8pPr lvl="7" algn="ctr">
              <a:lnSpc>
                <a:spcPct val="100000"/>
              </a:lnSpc>
              <a:spcBef>
                <a:spcPts val="0"/>
              </a:spcBef>
              <a:spcAft>
                <a:spcPts val="0"/>
              </a:spcAft>
              <a:buSzPts val="2800"/>
              <a:buNone/>
              <a:defRPr sz="2800">
                <a:uFillTx/>
              </a:defRPr>
            </a:lvl8pPr>
            <a:lvl9pPr lvl="8" algn="ctr">
              <a:lnSpc>
                <a:spcPct val="100000"/>
              </a:lnSpc>
              <a:spcBef>
                <a:spcPts val="0"/>
              </a:spcBef>
              <a:spcAft>
                <a:spcPts val="0"/>
              </a:spcAft>
              <a:buSzPts val="2800"/>
              <a:buNone/>
              <a:defRPr sz="2800">
                <a:uFillTx/>
              </a:defRPr>
            </a:lvl9pPr>
          </a:lstStyle>
          <a:p>
            <a:endParaRPr>
              <a:uFillTx/>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pPr marL="0" lvl="0" indent="0" algn="r" rtl="0">
              <a:spcBef>
                <a:spcPts val="0"/>
              </a:spcBef>
              <a:spcAft>
                <a:spcPts val="0"/>
              </a:spcAft>
              <a:buNone/>
            </a:pPr>
            <a:fld id="{00000000-1234-1234-1234-123412341234}" type="slidenum">
              <a:rPr lang="en">
                <a:uFillTx/>
              </a:rPr>
              <a:t>‹nr.›</a:t>
            </a:fld>
            <a:endParaRPr>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uFillTx/>
              </a:defRPr>
            </a:lvl1pPr>
            <a:lvl2pPr lvl="1" algn="ctr">
              <a:spcBef>
                <a:spcPts val="0"/>
              </a:spcBef>
              <a:spcAft>
                <a:spcPts val="0"/>
              </a:spcAft>
              <a:buSzPts val="12000"/>
              <a:buNone/>
              <a:defRPr sz="12000">
                <a:uFillTx/>
              </a:defRPr>
            </a:lvl2pPr>
            <a:lvl3pPr lvl="2" algn="ctr">
              <a:spcBef>
                <a:spcPts val="0"/>
              </a:spcBef>
              <a:spcAft>
                <a:spcPts val="0"/>
              </a:spcAft>
              <a:buSzPts val="12000"/>
              <a:buNone/>
              <a:defRPr sz="12000">
                <a:uFillTx/>
              </a:defRPr>
            </a:lvl3pPr>
            <a:lvl4pPr lvl="3" algn="ctr">
              <a:spcBef>
                <a:spcPts val="0"/>
              </a:spcBef>
              <a:spcAft>
                <a:spcPts val="0"/>
              </a:spcAft>
              <a:buSzPts val="12000"/>
              <a:buNone/>
              <a:defRPr sz="12000">
                <a:uFillTx/>
              </a:defRPr>
            </a:lvl4pPr>
            <a:lvl5pPr lvl="4" algn="ctr">
              <a:spcBef>
                <a:spcPts val="0"/>
              </a:spcBef>
              <a:spcAft>
                <a:spcPts val="0"/>
              </a:spcAft>
              <a:buSzPts val="12000"/>
              <a:buNone/>
              <a:defRPr sz="12000">
                <a:uFillTx/>
              </a:defRPr>
            </a:lvl5pPr>
            <a:lvl6pPr lvl="5" algn="ctr">
              <a:spcBef>
                <a:spcPts val="0"/>
              </a:spcBef>
              <a:spcAft>
                <a:spcPts val="0"/>
              </a:spcAft>
              <a:buSzPts val="12000"/>
              <a:buNone/>
              <a:defRPr sz="12000">
                <a:uFillTx/>
              </a:defRPr>
            </a:lvl6pPr>
            <a:lvl7pPr lvl="6" algn="ctr">
              <a:spcBef>
                <a:spcPts val="0"/>
              </a:spcBef>
              <a:spcAft>
                <a:spcPts val="0"/>
              </a:spcAft>
              <a:buSzPts val="12000"/>
              <a:buNone/>
              <a:defRPr sz="12000">
                <a:uFillTx/>
              </a:defRPr>
            </a:lvl7pPr>
            <a:lvl8pPr lvl="7" algn="ctr">
              <a:spcBef>
                <a:spcPts val="0"/>
              </a:spcBef>
              <a:spcAft>
                <a:spcPts val="0"/>
              </a:spcAft>
              <a:buSzPts val="12000"/>
              <a:buNone/>
              <a:defRPr sz="12000">
                <a:uFillTx/>
              </a:defRPr>
            </a:lvl8pPr>
            <a:lvl9pPr lvl="8" algn="ctr">
              <a:spcBef>
                <a:spcPts val="0"/>
              </a:spcBef>
              <a:spcAft>
                <a:spcPts val="0"/>
              </a:spcAft>
              <a:buSzPts val="12000"/>
              <a:buNone/>
              <a:defRPr sz="12000">
                <a:uFillTx/>
              </a:defRPr>
            </a:lvl9pPr>
          </a:lstStyle>
          <a:p>
            <a:r>
              <a:rPr>
                <a:uFillTx/>
              </a:rP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uFillTx/>
              </a:defRPr>
            </a:lvl1pPr>
            <a:lvl2pPr marL="914400" lvl="1" indent="-317500" algn="ctr">
              <a:spcBef>
                <a:spcPts val="1600"/>
              </a:spcBef>
              <a:spcAft>
                <a:spcPts val="0"/>
              </a:spcAft>
              <a:buSzPts val="1400"/>
              <a:buChar char="○"/>
              <a:defRPr>
                <a:uFillTx/>
              </a:defRPr>
            </a:lvl2pPr>
            <a:lvl3pPr marL="1371600" lvl="2" indent="-317500" algn="ctr">
              <a:spcBef>
                <a:spcPts val="1600"/>
              </a:spcBef>
              <a:spcAft>
                <a:spcPts val="0"/>
              </a:spcAft>
              <a:buSzPts val="1400"/>
              <a:buChar char="■"/>
              <a:defRPr>
                <a:uFillTx/>
              </a:defRPr>
            </a:lvl3pPr>
            <a:lvl4pPr marL="1828800" lvl="3" indent="-317500" algn="ctr">
              <a:spcBef>
                <a:spcPts val="1600"/>
              </a:spcBef>
              <a:spcAft>
                <a:spcPts val="0"/>
              </a:spcAft>
              <a:buSzPts val="1400"/>
              <a:buChar char="●"/>
              <a:defRPr>
                <a:uFillTx/>
              </a:defRPr>
            </a:lvl4pPr>
            <a:lvl5pPr marL="2286000" lvl="4" indent="-317500" algn="ctr">
              <a:spcBef>
                <a:spcPts val="1600"/>
              </a:spcBef>
              <a:spcAft>
                <a:spcPts val="0"/>
              </a:spcAft>
              <a:buSzPts val="1400"/>
              <a:buChar char="○"/>
              <a:defRPr>
                <a:uFillTx/>
              </a:defRPr>
            </a:lvl5pPr>
            <a:lvl6pPr marL="2743200" lvl="5" indent="-317500" algn="ctr">
              <a:spcBef>
                <a:spcPts val="1600"/>
              </a:spcBef>
              <a:spcAft>
                <a:spcPts val="0"/>
              </a:spcAft>
              <a:buSzPts val="1400"/>
              <a:buChar char="■"/>
              <a:defRPr>
                <a:uFillTx/>
              </a:defRPr>
            </a:lvl6pPr>
            <a:lvl7pPr marL="3200400" lvl="6" indent="-317500" algn="ctr">
              <a:spcBef>
                <a:spcPts val="1600"/>
              </a:spcBef>
              <a:spcAft>
                <a:spcPts val="0"/>
              </a:spcAft>
              <a:buSzPts val="1400"/>
              <a:buChar char="●"/>
              <a:defRPr>
                <a:uFillTx/>
              </a:defRPr>
            </a:lvl7pPr>
            <a:lvl8pPr marL="3657600" lvl="7" indent="-317500" algn="ctr">
              <a:spcBef>
                <a:spcPts val="1600"/>
              </a:spcBef>
              <a:spcAft>
                <a:spcPts val="0"/>
              </a:spcAft>
              <a:buSzPts val="1400"/>
              <a:buChar char="○"/>
              <a:defRPr>
                <a:uFillTx/>
              </a:defRPr>
            </a:lvl8pPr>
            <a:lvl9pPr marL="4114800" lvl="8" indent="-317500" algn="ctr">
              <a:spcBef>
                <a:spcPts val="1600"/>
              </a:spcBef>
              <a:spcAft>
                <a:spcPts val="1600"/>
              </a:spcAft>
              <a:buSzPts val="1400"/>
              <a:buChar char="■"/>
              <a:defRPr>
                <a:uFillTx/>
              </a:defRPr>
            </a:lvl9pPr>
          </a:lstStyle>
          <a:p>
            <a:endParaRPr>
              <a:uFillTx/>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pPr marL="0" lvl="0" indent="0" algn="r" rtl="0">
              <a:spcBef>
                <a:spcPts val="0"/>
              </a:spcBef>
              <a:spcAft>
                <a:spcPts val="0"/>
              </a:spcAft>
              <a:buNone/>
            </a:pPr>
            <a:fld id="{00000000-1234-1234-1234-123412341234}" type="slidenum">
              <a:rPr lang="en">
                <a:uFillTx/>
              </a:rPr>
              <a:t>‹nr.›</a:t>
            </a:fld>
            <a:endParaRPr>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pPr marL="0" lvl="0" indent="0" algn="r" rtl="0">
              <a:spcBef>
                <a:spcPts val="0"/>
              </a:spcBef>
              <a:spcAft>
                <a:spcPts val="0"/>
              </a:spcAft>
              <a:buNone/>
            </a:pPr>
            <a:fld id="{00000000-1234-1234-1234-123412341234}" type="slidenum">
              <a:rPr lang="en">
                <a:uFillTx/>
              </a:rPr>
              <a:t>‹nr.›</a:t>
            </a:fld>
            <a:endParaRPr>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uFillTx/>
              </a:defRPr>
            </a:lvl1pPr>
            <a:lvl2pPr lvl="1" algn="ctr">
              <a:spcBef>
                <a:spcPts val="0"/>
              </a:spcBef>
              <a:spcAft>
                <a:spcPts val="0"/>
              </a:spcAft>
              <a:buSzPts val="3600"/>
              <a:buNone/>
              <a:defRPr sz="3600">
                <a:uFillTx/>
              </a:defRPr>
            </a:lvl2pPr>
            <a:lvl3pPr lvl="2" algn="ctr">
              <a:spcBef>
                <a:spcPts val="0"/>
              </a:spcBef>
              <a:spcAft>
                <a:spcPts val="0"/>
              </a:spcAft>
              <a:buSzPts val="3600"/>
              <a:buNone/>
              <a:defRPr sz="3600">
                <a:uFillTx/>
              </a:defRPr>
            </a:lvl3pPr>
            <a:lvl4pPr lvl="3" algn="ctr">
              <a:spcBef>
                <a:spcPts val="0"/>
              </a:spcBef>
              <a:spcAft>
                <a:spcPts val="0"/>
              </a:spcAft>
              <a:buSzPts val="3600"/>
              <a:buNone/>
              <a:defRPr sz="3600">
                <a:uFillTx/>
              </a:defRPr>
            </a:lvl4pPr>
            <a:lvl5pPr lvl="4" algn="ctr">
              <a:spcBef>
                <a:spcPts val="0"/>
              </a:spcBef>
              <a:spcAft>
                <a:spcPts val="0"/>
              </a:spcAft>
              <a:buSzPts val="3600"/>
              <a:buNone/>
              <a:defRPr sz="3600">
                <a:uFillTx/>
              </a:defRPr>
            </a:lvl5pPr>
            <a:lvl6pPr lvl="5" algn="ctr">
              <a:spcBef>
                <a:spcPts val="0"/>
              </a:spcBef>
              <a:spcAft>
                <a:spcPts val="0"/>
              </a:spcAft>
              <a:buSzPts val="3600"/>
              <a:buNone/>
              <a:defRPr sz="3600">
                <a:uFillTx/>
              </a:defRPr>
            </a:lvl6pPr>
            <a:lvl7pPr lvl="6" algn="ctr">
              <a:spcBef>
                <a:spcPts val="0"/>
              </a:spcBef>
              <a:spcAft>
                <a:spcPts val="0"/>
              </a:spcAft>
              <a:buSzPts val="3600"/>
              <a:buNone/>
              <a:defRPr sz="3600">
                <a:uFillTx/>
              </a:defRPr>
            </a:lvl7pPr>
            <a:lvl8pPr lvl="7" algn="ctr">
              <a:spcBef>
                <a:spcPts val="0"/>
              </a:spcBef>
              <a:spcAft>
                <a:spcPts val="0"/>
              </a:spcAft>
              <a:buSzPts val="3600"/>
              <a:buNone/>
              <a:defRPr sz="3600">
                <a:uFillTx/>
              </a:defRPr>
            </a:lvl8pPr>
            <a:lvl9pPr lvl="8" algn="ctr">
              <a:spcBef>
                <a:spcPts val="0"/>
              </a:spcBef>
              <a:spcAft>
                <a:spcPts val="0"/>
              </a:spcAft>
              <a:buSzPts val="3600"/>
              <a:buNone/>
              <a:defRPr sz="3600">
                <a:uFillTx/>
              </a:defRPr>
            </a:lvl9pPr>
          </a:lstStyle>
          <a:p>
            <a:endParaRPr>
              <a:uFillTx/>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pPr marL="0" lvl="0" indent="0" algn="r" rtl="0">
              <a:spcBef>
                <a:spcPts val="0"/>
              </a:spcBef>
              <a:spcAft>
                <a:spcPts val="0"/>
              </a:spcAft>
              <a:buNone/>
            </a:pPr>
            <a:fld id="{00000000-1234-1234-1234-123412341234}" type="slidenum">
              <a:rPr lang="en">
                <a:uFillTx/>
              </a:rPr>
              <a:t>‹nr.›</a:t>
            </a:fld>
            <a:endParaRPr>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uFillTx/>
              </a:defRPr>
            </a:lvl1pPr>
            <a:lvl2pPr lvl="1">
              <a:spcBef>
                <a:spcPts val="0"/>
              </a:spcBef>
              <a:spcAft>
                <a:spcPts val="0"/>
              </a:spcAft>
              <a:buSzPts val="2800"/>
              <a:buNone/>
              <a:defRPr>
                <a:uFillTx/>
              </a:defRPr>
            </a:lvl2pPr>
            <a:lvl3pPr lvl="2">
              <a:spcBef>
                <a:spcPts val="0"/>
              </a:spcBef>
              <a:spcAft>
                <a:spcPts val="0"/>
              </a:spcAft>
              <a:buSzPts val="2800"/>
              <a:buNone/>
              <a:defRPr>
                <a:uFillTx/>
              </a:defRPr>
            </a:lvl3pPr>
            <a:lvl4pPr lvl="3">
              <a:spcBef>
                <a:spcPts val="0"/>
              </a:spcBef>
              <a:spcAft>
                <a:spcPts val="0"/>
              </a:spcAft>
              <a:buSzPts val="2800"/>
              <a:buNone/>
              <a:defRPr>
                <a:uFillTx/>
              </a:defRPr>
            </a:lvl4pPr>
            <a:lvl5pPr lvl="4">
              <a:spcBef>
                <a:spcPts val="0"/>
              </a:spcBef>
              <a:spcAft>
                <a:spcPts val="0"/>
              </a:spcAft>
              <a:buSzPts val="2800"/>
              <a:buNone/>
              <a:defRPr>
                <a:uFillTx/>
              </a:defRPr>
            </a:lvl5pPr>
            <a:lvl6pPr lvl="5">
              <a:spcBef>
                <a:spcPts val="0"/>
              </a:spcBef>
              <a:spcAft>
                <a:spcPts val="0"/>
              </a:spcAft>
              <a:buSzPts val="2800"/>
              <a:buNone/>
              <a:defRPr>
                <a:uFillTx/>
              </a:defRPr>
            </a:lvl6pPr>
            <a:lvl7pPr lvl="6">
              <a:spcBef>
                <a:spcPts val="0"/>
              </a:spcBef>
              <a:spcAft>
                <a:spcPts val="0"/>
              </a:spcAft>
              <a:buSzPts val="2800"/>
              <a:buNone/>
              <a:defRPr>
                <a:uFillTx/>
              </a:defRPr>
            </a:lvl7pPr>
            <a:lvl8pPr lvl="7">
              <a:spcBef>
                <a:spcPts val="0"/>
              </a:spcBef>
              <a:spcAft>
                <a:spcPts val="0"/>
              </a:spcAft>
              <a:buSzPts val="2800"/>
              <a:buNone/>
              <a:defRPr>
                <a:uFillTx/>
              </a:defRPr>
            </a:lvl8pPr>
            <a:lvl9pPr lvl="8">
              <a:spcBef>
                <a:spcPts val="0"/>
              </a:spcBef>
              <a:spcAft>
                <a:spcPts val="0"/>
              </a:spcAft>
              <a:buSzPts val="2800"/>
              <a:buNone/>
              <a:defRPr>
                <a:uFillTx/>
              </a:defRPr>
            </a:lvl9pPr>
          </a:lstStyle>
          <a:p>
            <a:endParaRPr>
              <a:uFillTx/>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uFillTx/>
              </a:defRPr>
            </a:lvl1pPr>
            <a:lvl2pPr marL="914400" lvl="1" indent="-317500">
              <a:spcBef>
                <a:spcPts val="1600"/>
              </a:spcBef>
              <a:spcAft>
                <a:spcPts val="0"/>
              </a:spcAft>
              <a:buSzPts val="1400"/>
              <a:buChar char="○"/>
              <a:defRPr>
                <a:uFillTx/>
              </a:defRPr>
            </a:lvl2pPr>
            <a:lvl3pPr marL="1371600" lvl="2" indent="-317500">
              <a:spcBef>
                <a:spcPts val="1600"/>
              </a:spcBef>
              <a:spcAft>
                <a:spcPts val="0"/>
              </a:spcAft>
              <a:buSzPts val="1400"/>
              <a:buChar char="■"/>
              <a:defRPr>
                <a:uFillTx/>
              </a:defRPr>
            </a:lvl3pPr>
            <a:lvl4pPr marL="1828800" lvl="3" indent="-317500">
              <a:spcBef>
                <a:spcPts val="1600"/>
              </a:spcBef>
              <a:spcAft>
                <a:spcPts val="0"/>
              </a:spcAft>
              <a:buSzPts val="1400"/>
              <a:buChar char="●"/>
              <a:defRPr>
                <a:uFillTx/>
              </a:defRPr>
            </a:lvl4pPr>
            <a:lvl5pPr marL="2286000" lvl="4" indent="-317500">
              <a:spcBef>
                <a:spcPts val="1600"/>
              </a:spcBef>
              <a:spcAft>
                <a:spcPts val="0"/>
              </a:spcAft>
              <a:buSzPts val="1400"/>
              <a:buChar char="○"/>
              <a:defRPr>
                <a:uFillTx/>
              </a:defRPr>
            </a:lvl5pPr>
            <a:lvl6pPr marL="2743200" lvl="5" indent="-317500">
              <a:spcBef>
                <a:spcPts val="1600"/>
              </a:spcBef>
              <a:spcAft>
                <a:spcPts val="0"/>
              </a:spcAft>
              <a:buSzPts val="1400"/>
              <a:buChar char="■"/>
              <a:defRPr>
                <a:uFillTx/>
              </a:defRPr>
            </a:lvl6pPr>
            <a:lvl7pPr marL="3200400" lvl="6" indent="-317500">
              <a:spcBef>
                <a:spcPts val="1600"/>
              </a:spcBef>
              <a:spcAft>
                <a:spcPts val="0"/>
              </a:spcAft>
              <a:buSzPts val="1400"/>
              <a:buChar char="●"/>
              <a:defRPr>
                <a:uFillTx/>
              </a:defRPr>
            </a:lvl7pPr>
            <a:lvl8pPr marL="3657600" lvl="7" indent="-317500">
              <a:spcBef>
                <a:spcPts val="1600"/>
              </a:spcBef>
              <a:spcAft>
                <a:spcPts val="0"/>
              </a:spcAft>
              <a:buSzPts val="1400"/>
              <a:buChar char="○"/>
              <a:defRPr>
                <a:uFillTx/>
              </a:defRPr>
            </a:lvl8pPr>
            <a:lvl9pPr marL="4114800" lvl="8" indent="-317500">
              <a:spcBef>
                <a:spcPts val="1600"/>
              </a:spcBef>
              <a:spcAft>
                <a:spcPts val="1600"/>
              </a:spcAft>
              <a:buSzPts val="1400"/>
              <a:buChar char="■"/>
              <a:defRPr>
                <a:uFillTx/>
              </a:defRPr>
            </a:lvl9pPr>
          </a:lstStyle>
          <a:p>
            <a:endParaRPr>
              <a:uFillTx/>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pPr marL="0" lvl="0" indent="0" algn="r" rtl="0">
              <a:spcBef>
                <a:spcPts val="0"/>
              </a:spcBef>
              <a:spcAft>
                <a:spcPts val="0"/>
              </a:spcAft>
              <a:buNone/>
            </a:pPr>
            <a:fld id="{00000000-1234-1234-1234-123412341234}" type="slidenum">
              <a:rPr lang="en">
                <a:uFillTx/>
              </a:rPr>
              <a:t>‹nr.›</a:t>
            </a:fld>
            <a:endParaRPr>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uFillTx/>
              </a:defRPr>
            </a:lvl1pPr>
            <a:lvl2pPr lvl="1">
              <a:spcBef>
                <a:spcPts val="0"/>
              </a:spcBef>
              <a:spcAft>
                <a:spcPts val="0"/>
              </a:spcAft>
              <a:buSzPts val="2800"/>
              <a:buNone/>
              <a:defRPr>
                <a:uFillTx/>
              </a:defRPr>
            </a:lvl2pPr>
            <a:lvl3pPr lvl="2">
              <a:spcBef>
                <a:spcPts val="0"/>
              </a:spcBef>
              <a:spcAft>
                <a:spcPts val="0"/>
              </a:spcAft>
              <a:buSzPts val="2800"/>
              <a:buNone/>
              <a:defRPr>
                <a:uFillTx/>
              </a:defRPr>
            </a:lvl3pPr>
            <a:lvl4pPr lvl="3">
              <a:spcBef>
                <a:spcPts val="0"/>
              </a:spcBef>
              <a:spcAft>
                <a:spcPts val="0"/>
              </a:spcAft>
              <a:buSzPts val="2800"/>
              <a:buNone/>
              <a:defRPr>
                <a:uFillTx/>
              </a:defRPr>
            </a:lvl4pPr>
            <a:lvl5pPr lvl="4">
              <a:spcBef>
                <a:spcPts val="0"/>
              </a:spcBef>
              <a:spcAft>
                <a:spcPts val="0"/>
              </a:spcAft>
              <a:buSzPts val="2800"/>
              <a:buNone/>
              <a:defRPr>
                <a:uFillTx/>
              </a:defRPr>
            </a:lvl5pPr>
            <a:lvl6pPr lvl="5">
              <a:spcBef>
                <a:spcPts val="0"/>
              </a:spcBef>
              <a:spcAft>
                <a:spcPts val="0"/>
              </a:spcAft>
              <a:buSzPts val="2800"/>
              <a:buNone/>
              <a:defRPr>
                <a:uFillTx/>
              </a:defRPr>
            </a:lvl6pPr>
            <a:lvl7pPr lvl="6">
              <a:spcBef>
                <a:spcPts val="0"/>
              </a:spcBef>
              <a:spcAft>
                <a:spcPts val="0"/>
              </a:spcAft>
              <a:buSzPts val="2800"/>
              <a:buNone/>
              <a:defRPr>
                <a:uFillTx/>
              </a:defRPr>
            </a:lvl7pPr>
            <a:lvl8pPr lvl="7">
              <a:spcBef>
                <a:spcPts val="0"/>
              </a:spcBef>
              <a:spcAft>
                <a:spcPts val="0"/>
              </a:spcAft>
              <a:buSzPts val="2800"/>
              <a:buNone/>
              <a:defRPr>
                <a:uFillTx/>
              </a:defRPr>
            </a:lvl8pPr>
            <a:lvl9pPr lvl="8">
              <a:spcBef>
                <a:spcPts val="0"/>
              </a:spcBef>
              <a:spcAft>
                <a:spcPts val="0"/>
              </a:spcAft>
              <a:buSzPts val="2800"/>
              <a:buNone/>
              <a:defRPr>
                <a:uFillTx/>
              </a:defRPr>
            </a:lvl9pPr>
          </a:lstStyle>
          <a:p>
            <a:endParaRPr>
              <a:uFillTx/>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uFillTx/>
              </a:defRPr>
            </a:lvl1pPr>
            <a:lvl2pPr marL="914400" lvl="1" indent="-304800">
              <a:spcBef>
                <a:spcPts val="1600"/>
              </a:spcBef>
              <a:spcAft>
                <a:spcPts val="0"/>
              </a:spcAft>
              <a:buSzPts val="1200"/>
              <a:buChar char="○"/>
              <a:defRPr sz="1200">
                <a:uFillTx/>
              </a:defRPr>
            </a:lvl2pPr>
            <a:lvl3pPr marL="1371600" lvl="2" indent="-304800">
              <a:spcBef>
                <a:spcPts val="1600"/>
              </a:spcBef>
              <a:spcAft>
                <a:spcPts val="0"/>
              </a:spcAft>
              <a:buSzPts val="1200"/>
              <a:buChar char="■"/>
              <a:defRPr sz="1200">
                <a:uFillTx/>
              </a:defRPr>
            </a:lvl3pPr>
            <a:lvl4pPr marL="1828800" lvl="3" indent="-304800">
              <a:spcBef>
                <a:spcPts val="1600"/>
              </a:spcBef>
              <a:spcAft>
                <a:spcPts val="0"/>
              </a:spcAft>
              <a:buSzPts val="1200"/>
              <a:buChar char="●"/>
              <a:defRPr sz="1200">
                <a:uFillTx/>
              </a:defRPr>
            </a:lvl4pPr>
            <a:lvl5pPr marL="2286000" lvl="4" indent="-304800">
              <a:spcBef>
                <a:spcPts val="1600"/>
              </a:spcBef>
              <a:spcAft>
                <a:spcPts val="0"/>
              </a:spcAft>
              <a:buSzPts val="1200"/>
              <a:buChar char="○"/>
              <a:defRPr sz="1200">
                <a:uFillTx/>
              </a:defRPr>
            </a:lvl5pPr>
            <a:lvl6pPr marL="2743200" lvl="5" indent="-304800">
              <a:spcBef>
                <a:spcPts val="1600"/>
              </a:spcBef>
              <a:spcAft>
                <a:spcPts val="0"/>
              </a:spcAft>
              <a:buSzPts val="1200"/>
              <a:buChar char="■"/>
              <a:defRPr sz="1200">
                <a:uFillTx/>
              </a:defRPr>
            </a:lvl6pPr>
            <a:lvl7pPr marL="3200400" lvl="6" indent="-304800">
              <a:spcBef>
                <a:spcPts val="1600"/>
              </a:spcBef>
              <a:spcAft>
                <a:spcPts val="0"/>
              </a:spcAft>
              <a:buSzPts val="1200"/>
              <a:buChar char="●"/>
              <a:defRPr sz="1200">
                <a:uFillTx/>
              </a:defRPr>
            </a:lvl7pPr>
            <a:lvl8pPr marL="3657600" lvl="7" indent="-304800">
              <a:spcBef>
                <a:spcPts val="1600"/>
              </a:spcBef>
              <a:spcAft>
                <a:spcPts val="0"/>
              </a:spcAft>
              <a:buSzPts val="1200"/>
              <a:buChar char="○"/>
              <a:defRPr sz="1200">
                <a:uFillTx/>
              </a:defRPr>
            </a:lvl8pPr>
            <a:lvl9pPr marL="4114800" lvl="8" indent="-304800">
              <a:spcBef>
                <a:spcPts val="1600"/>
              </a:spcBef>
              <a:spcAft>
                <a:spcPts val="1600"/>
              </a:spcAft>
              <a:buSzPts val="1200"/>
              <a:buChar char="■"/>
              <a:defRPr sz="1200">
                <a:uFillTx/>
              </a:defRPr>
            </a:lvl9pPr>
          </a:lstStyle>
          <a:p>
            <a:endParaRPr>
              <a:uFillTx/>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uFillTx/>
              </a:defRPr>
            </a:lvl1pPr>
            <a:lvl2pPr marL="914400" lvl="1" indent="-304800">
              <a:spcBef>
                <a:spcPts val="1600"/>
              </a:spcBef>
              <a:spcAft>
                <a:spcPts val="0"/>
              </a:spcAft>
              <a:buSzPts val="1200"/>
              <a:buChar char="○"/>
              <a:defRPr sz="1200">
                <a:uFillTx/>
              </a:defRPr>
            </a:lvl2pPr>
            <a:lvl3pPr marL="1371600" lvl="2" indent="-304800">
              <a:spcBef>
                <a:spcPts val="1600"/>
              </a:spcBef>
              <a:spcAft>
                <a:spcPts val="0"/>
              </a:spcAft>
              <a:buSzPts val="1200"/>
              <a:buChar char="■"/>
              <a:defRPr sz="1200">
                <a:uFillTx/>
              </a:defRPr>
            </a:lvl3pPr>
            <a:lvl4pPr marL="1828800" lvl="3" indent="-304800">
              <a:spcBef>
                <a:spcPts val="1600"/>
              </a:spcBef>
              <a:spcAft>
                <a:spcPts val="0"/>
              </a:spcAft>
              <a:buSzPts val="1200"/>
              <a:buChar char="●"/>
              <a:defRPr sz="1200">
                <a:uFillTx/>
              </a:defRPr>
            </a:lvl4pPr>
            <a:lvl5pPr marL="2286000" lvl="4" indent="-304800">
              <a:spcBef>
                <a:spcPts val="1600"/>
              </a:spcBef>
              <a:spcAft>
                <a:spcPts val="0"/>
              </a:spcAft>
              <a:buSzPts val="1200"/>
              <a:buChar char="○"/>
              <a:defRPr sz="1200">
                <a:uFillTx/>
              </a:defRPr>
            </a:lvl5pPr>
            <a:lvl6pPr marL="2743200" lvl="5" indent="-304800">
              <a:spcBef>
                <a:spcPts val="1600"/>
              </a:spcBef>
              <a:spcAft>
                <a:spcPts val="0"/>
              </a:spcAft>
              <a:buSzPts val="1200"/>
              <a:buChar char="■"/>
              <a:defRPr sz="1200">
                <a:uFillTx/>
              </a:defRPr>
            </a:lvl6pPr>
            <a:lvl7pPr marL="3200400" lvl="6" indent="-304800">
              <a:spcBef>
                <a:spcPts val="1600"/>
              </a:spcBef>
              <a:spcAft>
                <a:spcPts val="0"/>
              </a:spcAft>
              <a:buSzPts val="1200"/>
              <a:buChar char="●"/>
              <a:defRPr sz="1200">
                <a:uFillTx/>
              </a:defRPr>
            </a:lvl7pPr>
            <a:lvl8pPr marL="3657600" lvl="7" indent="-304800">
              <a:spcBef>
                <a:spcPts val="1600"/>
              </a:spcBef>
              <a:spcAft>
                <a:spcPts val="0"/>
              </a:spcAft>
              <a:buSzPts val="1200"/>
              <a:buChar char="○"/>
              <a:defRPr sz="1200">
                <a:uFillTx/>
              </a:defRPr>
            </a:lvl8pPr>
            <a:lvl9pPr marL="4114800" lvl="8" indent="-304800">
              <a:spcBef>
                <a:spcPts val="1600"/>
              </a:spcBef>
              <a:spcAft>
                <a:spcPts val="1600"/>
              </a:spcAft>
              <a:buSzPts val="1200"/>
              <a:buChar char="■"/>
              <a:defRPr sz="1200">
                <a:uFillTx/>
              </a:defRPr>
            </a:lvl9pPr>
          </a:lstStyle>
          <a:p>
            <a:endParaRPr>
              <a:uFillTx/>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pPr marL="0" lvl="0" indent="0" algn="r" rtl="0">
              <a:spcBef>
                <a:spcPts val="0"/>
              </a:spcBef>
              <a:spcAft>
                <a:spcPts val="0"/>
              </a:spcAft>
              <a:buNone/>
            </a:pPr>
            <a:fld id="{00000000-1234-1234-1234-123412341234}" type="slidenum">
              <a:rPr lang="en">
                <a:uFillTx/>
              </a:rPr>
              <a:t>‹nr.›</a:t>
            </a:fld>
            <a:endParaRPr>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uFillTx/>
              </a:defRPr>
            </a:lvl1pPr>
            <a:lvl2pPr lvl="1">
              <a:spcBef>
                <a:spcPts val="0"/>
              </a:spcBef>
              <a:spcAft>
                <a:spcPts val="0"/>
              </a:spcAft>
              <a:buSzPts val="2800"/>
              <a:buNone/>
              <a:defRPr>
                <a:uFillTx/>
              </a:defRPr>
            </a:lvl2pPr>
            <a:lvl3pPr lvl="2">
              <a:spcBef>
                <a:spcPts val="0"/>
              </a:spcBef>
              <a:spcAft>
                <a:spcPts val="0"/>
              </a:spcAft>
              <a:buSzPts val="2800"/>
              <a:buNone/>
              <a:defRPr>
                <a:uFillTx/>
              </a:defRPr>
            </a:lvl3pPr>
            <a:lvl4pPr lvl="3">
              <a:spcBef>
                <a:spcPts val="0"/>
              </a:spcBef>
              <a:spcAft>
                <a:spcPts val="0"/>
              </a:spcAft>
              <a:buSzPts val="2800"/>
              <a:buNone/>
              <a:defRPr>
                <a:uFillTx/>
              </a:defRPr>
            </a:lvl4pPr>
            <a:lvl5pPr lvl="4">
              <a:spcBef>
                <a:spcPts val="0"/>
              </a:spcBef>
              <a:spcAft>
                <a:spcPts val="0"/>
              </a:spcAft>
              <a:buSzPts val="2800"/>
              <a:buNone/>
              <a:defRPr>
                <a:uFillTx/>
              </a:defRPr>
            </a:lvl5pPr>
            <a:lvl6pPr lvl="5">
              <a:spcBef>
                <a:spcPts val="0"/>
              </a:spcBef>
              <a:spcAft>
                <a:spcPts val="0"/>
              </a:spcAft>
              <a:buSzPts val="2800"/>
              <a:buNone/>
              <a:defRPr>
                <a:uFillTx/>
              </a:defRPr>
            </a:lvl6pPr>
            <a:lvl7pPr lvl="6">
              <a:spcBef>
                <a:spcPts val="0"/>
              </a:spcBef>
              <a:spcAft>
                <a:spcPts val="0"/>
              </a:spcAft>
              <a:buSzPts val="2800"/>
              <a:buNone/>
              <a:defRPr>
                <a:uFillTx/>
              </a:defRPr>
            </a:lvl7pPr>
            <a:lvl8pPr lvl="7">
              <a:spcBef>
                <a:spcPts val="0"/>
              </a:spcBef>
              <a:spcAft>
                <a:spcPts val="0"/>
              </a:spcAft>
              <a:buSzPts val="2800"/>
              <a:buNone/>
              <a:defRPr>
                <a:uFillTx/>
              </a:defRPr>
            </a:lvl8pPr>
            <a:lvl9pPr lvl="8">
              <a:spcBef>
                <a:spcPts val="0"/>
              </a:spcBef>
              <a:spcAft>
                <a:spcPts val="0"/>
              </a:spcAft>
              <a:buSzPts val="2800"/>
              <a:buNone/>
              <a:defRPr>
                <a:uFillTx/>
              </a:defRPr>
            </a:lvl9pPr>
          </a:lstStyle>
          <a:p>
            <a:endParaRPr>
              <a:uFillTx/>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pPr marL="0" lvl="0" indent="0" algn="r" rtl="0">
              <a:spcBef>
                <a:spcPts val="0"/>
              </a:spcBef>
              <a:spcAft>
                <a:spcPts val="0"/>
              </a:spcAft>
              <a:buNone/>
            </a:pPr>
            <a:fld id="{00000000-1234-1234-1234-123412341234}" type="slidenum">
              <a:rPr lang="en">
                <a:uFillTx/>
              </a:rPr>
              <a:t>‹nr.›</a:t>
            </a:fld>
            <a:endParaRPr>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uFillTx/>
              </a:defRPr>
            </a:lvl1pPr>
            <a:lvl2pPr lvl="1">
              <a:spcBef>
                <a:spcPts val="0"/>
              </a:spcBef>
              <a:spcAft>
                <a:spcPts val="0"/>
              </a:spcAft>
              <a:buSzPts val="2400"/>
              <a:buNone/>
              <a:defRPr sz="2400">
                <a:uFillTx/>
              </a:defRPr>
            </a:lvl2pPr>
            <a:lvl3pPr lvl="2">
              <a:spcBef>
                <a:spcPts val="0"/>
              </a:spcBef>
              <a:spcAft>
                <a:spcPts val="0"/>
              </a:spcAft>
              <a:buSzPts val="2400"/>
              <a:buNone/>
              <a:defRPr sz="2400">
                <a:uFillTx/>
              </a:defRPr>
            </a:lvl3pPr>
            <a:lvl4pPr lvl="3">
              <a:spcBef>
                <a:spcPts val="0"/>
              </a:spcBef>
              <a:spcAft>
                <a:spcPts val="0"/>
              </a:spcAft>
              <a:buSzPts val="2400"/>
              <a:buNone/>
              <a:defRPr sz="2400">
                <a:uFillTx/>
              </a:defRPr>
            </a:lvl4pPr>
            <a:lvl5pPr lvl="4">
              <a:spcBef>
                <a:spcPts val="0"/>
              </a:spcBef>
              <a:spcAft>
                <a:spcPts val="0"/>
              </a:spcAft>
              <a:buSzPts val="2400"/>
              <a:buNone/>
              <a:defRPr sz="2400">
                <a:uFillTx/>
              </a:defRPr>
            </a:lvl5pPr>
            <a:lvl6pPr lvl="5">
              <a:spcBef>
                <a:spcPts val="0"/>
              </a:spcBef>
              <a:spcAft>
                <a:spcPts val="0"/>
              </a:spcAft>
              <a:buSzPts val="2400"/>
              <a:buNone/>
              <a:defRPr sz="2400">
                <a:uFillTx/>
              </a:defRPr>
            </a:lvl6pPr>
            <a:lvl7pPr lvl="6">
              <a:spcBef>
                <a:spcPts val="0"/>
              </a:spcBef>
              <a:spcAft>
                <a:spcPts val="0"/>
              </a:spcAft>
              <a:buSzPts val="2400"/>
              <a:buNone/>
              <a:defRPr sz="2400">
                <a:uFillTx/>
              </a:defRPr>
            </a:lvl7pPr>
            <a:lvl8pPr lvl="7">
              <a:spcBef>
                <a:spcPts val="0"/>
              </a:spcBef>
              <a:spcAft>
                <a:spcPts val="0"/>
              </a:spcAft>
              <a:buSzPts val="2400"/>
              <a:buNone/>
              <a:defRPr sz="2400">
                <a:uFillTx/>
              </a:defRPr>
            </a:lvl8pPr>
            <a:lvl9pPr lvl="8">
              <a:spcBef>
                <a:spcPts val="0"/>
              </a:spcBef>
              <a:spcAft>
                <a:spcPts val="0"/>
              </a:spcAft>
              <a:buSzPts val="2400"/>
              <a:buNone/>
              <a:defRPr sz="2400">
                <a:uFillTx/>
              </a:defRPr>
            </a:lvl9pPr>
          </a:lstStyle>
          <a:p>
            <a:endParaRPr>
              <a:uFillTx/>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uFillTx/>
              </a:defRPr>
            </a:lvl1pPr>
            <a:lvl2pPr marL="914400" lvl="1" indent="-304800">
              <a:spcBef>
                <a:spcPts val="1600"/>
              </a:spcBef>
              <a:spcAft>
                <a:spcPts val="0"/>
              </a:spcAft>
              <a:buSzPts val="1200"/>
              <a:buChar char="○"/>
              <a:defRPr sz="1200">
                <a:uFillTx/>
              </a:defRPr>
            </a:lvl2pPr>
            <a:lvl3pPr marL="1371600" lvl="2" indent="-304800">
              <a:spcBef>
                <a:spcPts val="1600"/>
              </a:spcBef>
              <a:spcAft>
                <a:spcPts val="0"/>
              </a:spcAft>
              <a:buSzPts val="1200"/>
              <a:buChar char="■"/>
              <a:defRPr sz="1200">
                <a:uFillTx/>
              </a:defRPr>
            </a:lvl3pPr>
            <a:lvl4pPr marL="1828800" lvl="3" indent="-304800">
              <a:spcBef>
                <a:spcPts val="1600"/>
              </a:spcBef>
              <a:spcAft>
                <a:spcPts val="0"/>
              </a:spcAft>
              <a:buSzPts val="1200"/>
              <a:buChar char="●"/>
              <a:defRPr sz="1200">
                <a:uFillTx/>
              </a:defRPr>
            </a:lvl4pPr>
            <a:lvl5pPr marL="2286000" lvl="4" indent="-304800">
              <a:spcBef>
                <a:spcPts val="1600"/>
              </a:spcBef>
              <a:spcAft>
                <a:spcPts val="0"/>
              </a:spcAft>
              <a:buSzPts val="1200"/>
              <a:buChar char="○"/>
              <a:defRPr sz="1200">
                <a:uFillTx/>
              </a:defRPr>
            </a:lvl5pPr>
            <a:lvl6pPr marL="2743200" lvl="5" indent="-304800">
              <a:spcBef>
                <a:spcPts val="1600"/>
              </a:spcBef>
              <a:spcAft>
                <a:spcPts val="0"/>
              </a:spcAft>
              <a:buSzPts val="1200"/>
              <a:buChar char="■"/>
              <a:defRPr sz="1200">
                <a:uFillTx/>
              </a:defRPr>
            </a:lvl6pPr>
            <a:lvl7pPr marL="3200400" lvl="6" indent="-304800">
              <a:spcBef>
                <a:spcPts val="1600"/>
              </a:spcBef>
              <a:spcAft>
                <a:spcPts val="0"/>
              </a:spcAft>
              <a:buSzPts val="1200"/>
              <a:buChar char="●"/>
              <a:defRPr sz="1200">
                <a:uFillTx/>
              </a:defRPr>
            </a:lvl7pPr>
            <a:lvl8pPr marL="3657600" lvl="7" indent="-304800">
              <a:spcBef>
                <a:spcPts val="1600"/>
              </a:spcBef>
              <a:spcAft>
                <a:spcPts val="0"/>
              </a:spcAft>
              <a:buSzPts val="1200"/>
              <a:buChar char="○"/>
              <a:defRPr sz="1200">
                <a:uFillTx/>
              </a:defRPr>
            </a:lvl8pPr>
            <a:lvl9pPr marL="4114800" lvl="8" indent="-304800">
              <a:spcBef>
                <a:spcPts val="1600"/>
              </a:spcBef>
              <a:spcAft>
                <a:spcPts val="1600"/>
              </a:spcAft>
              <a:buSzPts val="1200"/>
              <a:buChar char="■"/>
              <a:defRPr sz="1200">
                <a:uFillTx/>
              </a:defRPr>
            </a:lvl9pPr>
          </a:lstStyle>
          <a:p>
            <a:endParaRPr>
              <a:uFillTx/>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pPr marL="0" lvl="0" indent="0" algn="r" rtl="0">
              <a:spcBef>
                <a:spcPts val="0"/>
              </a:spcBef>
              <a:spcAft>
                <a:spcPts val="0"/>
              </a:spcAft>
              <a:buNone/>
            </a:pPr>
            <a:fld id="{00000000-1234-1234-1234-123412341234}" type="slidenum">
              <a:rPr lang="en">
                <a:uFillTx/>
              </a:rPr>
              <a:t>‹nr.›</a:t>
            </a:fld>
            <a:endParaRPr>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uFillTx/>
              </a:defRPr>
            </a:lvl1pPr>
            <a:lvl2pPr lvl="1">
              <a:spcBef>
                <a:spcPts val="0"/>
              </a:spcBef>
              <a:spcAft>
                <a:spcPts val="0"/>
              </a:spcAft>
              <a:buSzPts val="4800"/>
              <a:buNone/>
              <a:defRPr sz="4800">
                <a:uFillTx/>
              </a:defRPr>
            </a:lvl2pPr>
            <a:lvl3pPr lvl="2">
              <a:spcBef>
                <a:spcPts val="0"/>
              </a:spcBef>
              <a:spcAft>
                <a:spcPts val="0"/>
              </a:spcAft>
              <a:buSzPts val="4800"/>
              <a:buNone/>
              <a:defRPr sz="4800">
                <a:uFillTx/>
              </a:defRPr>
            </a:lvl3pPr>
            <a:lvl4pPr lvl="3">
              <a:spcBef>
                <a:spcPts val="0"/>
              </a:spcBef>
              <a:spcAft>
                <a:spcPts val="0"/>
              </a:spcAft>
              <a:buSzPts val="4800"/>
              <a:buNone/>
              <a:defRPr sz="4800">
                <a:uFillTx/>
              </a:defRPr>
            </a:lvl4pPr>
            <a:lvl5pPr lvl="4">
              <a:spcBef>
                <a:spcPts val="0"/>
              </a:spcBef>
              <a:spcAft>
                <a:spcPts val="0"/>
              </a:spcAft>
              <a:buSzPts val="4800"/>
              <a:buNone/>
              <a:defRPr sz="4800">
                <a:uFillTx/>
              </a:defRPr>
            </a:lvl5pPr>
            <a:lvl6pPr lvl="5">
              <a:spcBef>
                <a:spcPts val="0"/>
              </a:spcBef>
              <a:spcAft>
                <a:spcPts val="0"/>
              </a:spcAft>
              <a:buSzPts val="4800"/>
              <a:buNone/>
              <a:defRPr sz="4800">
                <a:uFillTx/>
              </a:defRPr>
            </a:lvl6pPr>
            <a:lvl7pPr lvl="6">
              <a:spcBef>
                <a:spcPts val="0"/>
              </a:spcBef>
              <a:spcAft>
                <a:spcPts val="0"/>
              </a:spcAft>
              <a:buSzPts val="4800"/>
              <a:buNone/>
              <a:defRPr sz="4800">
                <a:uFillTx/>
              </a:defRPr>
            </a:lvl7pPr>
            <a:lvl8pPr lvl="7">
              <a:spcBef>
                <a:spcPts val="0"/>
              </a:spcBef>
              <a:spcAft>
                <a:spcPts val="0"/>
              </a:spcAft>
              <a:buSzPts val="4800"/>
              <a:buNone/>
              <a:defRPr sz="4800">
                <a:uFillTx/>
              </a:defRPr>
            </a:lvl8pPr>
            <a:lvl9pPr lvl="8">
              <a:spcBef>
                <a:spcPts val="0"/>
              </a:spcBef>
              <a:spcAft>
                <a:spcPts val="0"/>
              </a:spcAft>
              <a:buSzPts val="4800"/>
              <a:buNone/>
              <a:defRPr sz="4800">
                <a:uFillTx/>
              </a:defRPr>
            </a:lvl9pPr>
          </a:lstStyle>
          <a:p>
            <a:endParaRPr>
              <a:uFillTx/>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pPr marL="0" lvl="0" indent="0" algn="r" rtl="0">
              <a:spcBef>
                <a:spcPts val="0"/>
              </a:spcBef>
              <a:spcAft>
                <a:spcPts val="0"/>
              </a:spcAft>
              <a:buNone/>
            </a:pPr>
            <a:fld id="{00000000-1234-1234-1234-123412341234}" type="slidenum">
              <a:rPr lang="en">
                <a:uFillTx/>
              </a:rPr>
              <a:t>‹nr.›</a:t>
            </a:fld>
            <a:endParaRPr>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_TITLE_AND_DESCRIPTION">
    <p:spTree>
      <p:nvGrpSpPr>
        <p:cNvPr id="1" name="Shape 35"/>
        <p:cNvGrpSpPr/>
        <p:nvPr/>
      </p:nvGrpSpPr>
      <p:grpSpPr>
        <a:xfrm>
          <a:off x="0" y="0"/>
          <a:ext cx="0" cy="0"/>
          <a:chOff x="0" y="0"/>
          <a:chExt cx="0" cy="0"/>
        </a:xfrm>
      </p:grpSpPr>
      <p:sp>
        <p:nvSpPr>
          <p:cNvPr id="36" name="Google Shape;36;p9"/>
          <p:cNvSpPr>
            <a:spLocks/>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uFillTx/>
              </a:defRPr>
            </a:lvl1pPr>
            <a:lvl2pPr lvl="1" algn="ctr">
              <a:spcBef>
                <a:spcPts val="0"/>
              </a:spcBef>
              <a:spcAft>
                <a:spcPts val="0"/>
              </a:spcAft>
              <a:buSzPts val="4200"/>
              <a:buNone/>
              <a:defRPr sz="4200">
                <a:uFillTx/>
              </a:defRPr>
            </a:lvl2pPr>
            <a:lvl3pPr lvl="2" algn="ctr">
              <a:spcBef>
                <a:spcPts val="0"/>
              </a:spcBef>
              <a:spcAft>
                <a:spcPts val="0"/>
              </a:spcAft>
              <a:buSzPts val="4200"/>
              <a:buNone/>
              <a:defRPr sz="4200">
                <a:uFillTx/>
              </a:defRPr>
            </a:lvl3pPr>
            <a:lvl4pPr lvl="3" algn="ctr">
              <a:spcBef>
                <a:spcPts val="0"/>
              </a:spcBef>
              <a:spcAft>
                <a:spcPts val="0"/>
              </a:spcAft>
              <a:buSzPts val="4200"/>
              <a:buNone/>
              <a:defRPr sz="4200">
                <a:uFillTx/>
              </a:defRPr>
            </a:lvl4pPr>
            <a:lvl5pPr lvl="4" algn="ctr">
              <a:spcBef>
                <a:spcPts val="0"/>
              </a:spcBef>
              <a:spcAft>
                <a:spcPts val="0"/>
              </a:spcAft>
              <a:buSzPts val="4200"/>
              <a:buNone/>
              <a:defRPr sz="4200">
                <a:uFillTx/>
              </a:defRPr>
            </a:lvl5pPr>
            <a:lvl6pPr lvl="5" algn="ctr">
              <a:spcBef>
                <a:spcPts val="0"/>
              </a:spcBef>
              <a:spcAft>
                <a:spcPts val="0"/>
              </a:spcAft>
              <a:buSzPts val="4200"/>
              <a:buNone/>
              <a:defRPr sz="4200">
                <a:uFillTx/>
              </a:defRPr>
            </a:lvl6pPr>
            <a:lvl7pPr lvl="6" algn="ctr">
              <a:spcBef>
                <a:spcPts val="0"/>
              </a:spcBef>
              <a:spcAft>
                <a:spcPts val="0"/>
              </a:spcAft>
              <a:buSzPts val="4200"/>
              <a:buNone/>
              <a:defRPr sz="4200">
                <a:uFillTx/>
              </a:defRPr>
            </a:lvl7pPr>
            <a:lvl8pPr lvl="7" algn="ctr">
              <a:spcBef>
                <a:spcPts val="0"/>
              </a:spcBef>
              <a:spcAft>
                <a:spcPts val="0"/>
              </a:spcAft>
              <a:buSzPts val="4200"/>
              <a:buNone/>
              <a:defRPr sz="4200">
                <a:uFillTx/>
              </a:defRPr>
            </a:lvl8pPr>
            <a:lvl9pPr lvl="8" algn="ctr">
              <a:spcBef>
                <a:spcPts val="0"/>
              </a:spcBef>
              <a:spcAft>
                <a:spcPts val="0"/>
              </a:spcAft>
              <a:buSzPts val="4200"/>
              <a:buNone/>
              <a:defRPr sz="4200">
                <a:uFillTx/>
              </a:defRPr>
            </a:lvl9pPr>
          </a:lstStyle>
          <a:p>
            <a:endParaRPr>
              <a:uFillTx/>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uFillTx/>
              </a:defRPr>
            </a:lvl1pPr>
            <a:lvl2pPr lvl="1" algn="ctr">
              <a:lnSpc>
                <a:spcPct val="100000"/>
              </a:lnSpc>
              <a:spcBef>
                <a:spcPts val="0"/>
              </a:spcBef>
              <a:spcAft>
                <a:spcPts val="0"/>
              </a:spcAft>
              <a:buSzPts val="2100"/>
              <a:buNone/>
              <a:defRPr sz="2100">
                <a:uFillTx/>
              </a:defRPr>
            </a:lvl2pPr>
            <a:lvl3pPr lvl="2" algn="ctr">
              <a:lnSpc>
                <a:spcPct val="100000"/>
              </a:lnSpc>
              <a:spcBef>
                <a:spcPts val="0"/>
              </a:spcBef>
              <a:spcAft>
                <a:spcPts val="0"/>
              </a:spcAft>
              <a:buSzPts val="2100"/>
              <a:buNone/>
              <a:defRPr sz="2100">
                <a:uFillTx/>
              </a:defRPr>
            </a:lvl3pPr>
            <a:lvl4pPr lvl="3" algn="ctr">
              <a:lnSpc>
                <a:spcPct val="100000"/>
              </a:lnSpc>
              <a:spcBef>
                <a:spcPts val="0"/>
              </a:spcBef>
              <a:spcAft>
                <a:spcPts val="0"/>
              </a:spcAft>
              <a:buSzPts val="2100"/>
              <a:buNone/>
              <a:defRPr sz="2100">
                <a:uFillTx/>
              </a:defRPr>
            </a:lvl4pPr>
            <a:lvl5pPr lvl="4" algn="ctr">
              <a:lnSpc>
                <a:spcPct val="100000"/>
              </a:lnSpc>
              <a:spcBef>
                <a:spcPts val="0"/>
              </a:spcBef>
              <a:spcAft>
                <a:spcPts val="0"/>
              </a:spcAft>
              <a:buSzPts val="2100"/>
              <a:buNone/>
              <a:defRPr sz="2100">
                <a:uFillTx/>
              </a:defRPr>
            </a:lvl5pPr>
            <a:lvl6pPr lvl="5" algn="ctr">
              <a:lnSpc>
                <a:spcPct val="100000"/>
              </a:lnSpc>
              <a:spcBef>
                <a:spcPts val="0"/>
              </a:spcBef>
              <a:spcAft>
                <a:spcPts val="0"/>
              </a:spcAft>
              <a:buSzPts val="2100"/>
              <a:buNone/>
              <a:defRPr sz="2100">
                <a:uFillTx/>
              </a:defRPr>
            </a:lvl6pPr>
            <a:lvl7pPr lvl="6" algn="ctr">
              <a:lnSpc>
                <a:spcPct val="100000"/>
              </a:lnSpc>
              <a:spcBef>
                <a:spcPts val="0"/>
              </a:spcBef>
              <a:spcAft>
                <a:spcPts val="0"/>
              </a:spcAft>
              <a:buSzPts val="2100"/>
              <a:buNone/>
              <a:defRPr sz="2100">
                <a:uFillTx/>
              </a:defRPr>
            </a:lvl7pPr>
            <a:lvl8pPr lvl="7" algn="ctr">
              <a:lnSpc>
                <a:spcPct val="100000"/>
              </a:lnSpc>
              <a:spcBef>
                <a:spcPts val="0"/>
              </a:spcBef>
              <a:spcAft>
                <a:spcPts val="0"/>
              </a:spcAft>
              <a:buSzPts val="2100"/>
              <a:buNone/>
              <a:defRPr sz="2100">
                <a:uFillTx/>
              </a:defRPr>
            </a:lvl8pPr>
            <a:lvl9pPr lvl="8" algn="ctr">
              <a:lnSpc>
                <a:spcPct val="100000"/>
              </a:lnSpc>
              <a:spcBef>
                <a:spcPts val="0"/>
              </a:spcBef>
              <a:spcAft>
                <a:spcPts val="0"/>
              </a:spcAft>
              <a:buSzPts val="2100"/>
              <a:buNone/>
              <a:defRPr sz="2100">
                <a:uFillTx/>
              </a:defRPr>
            </a:lvl9pPr>
          </a:lstStyle>
          <a:p>
            <a:endParaRPr>
              <a:uFillTx/>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uFillTx/>
              </a:defRPr>
            </a:lvl1pPr>
            <a:lvl2pPr marL="914400" lvl="1" indent="-317500">
              <a:spcBef>
                <a:spcPts val="1600"/>
              </a:spcBef>
              <a:spcAft>
                <a:spcPts val="0"/>
              </a:spcAft>
              <a:buSzPts val="1400"/>
              <a:buChar char="○"/>
              <a:defRPr>
                <a:uFillTx/>
              </a:defRPr>
            </a:lvl2pPr>
            <a:lvl3pPr marL="1371600" lvl="2" indent="-317500">
              <a:spcBef>
                <a:spcPts val="1600"/>
              </a:spcBef>
              <a:spcAft>
                <a:spcPts val="0"/>
              </a:spcAft>
              <a:buSzPts val="1400"/>
              <a:buChar char="■"/>
              <a:defRPr>
                <a:uFillTx/>
              </a:defRPr>
            </a:lvl3pPr>
            <a:lvl4pPr marL="1828800" lvl="3" indent="-317500">
              <a:spcBef>
                <a:spcPts val="1600"/>
              </a:spcBef>
              <a:spcAft>
                <a:spcPts val="0"/>
              </a:spcAft>
              <a:buSzPts val="1400"/>
              <a:buChar char="●"/>
              <a:defRPr>
                <a:uFillTx/>
              </a:defRPr>
            </a:lvl4pPr>
            <a:lvl5pPr marL="2286000" lvl="4" indent="-317500">
              <a:spcBef>
                <a:spcPts val="1600"/>
              </a:spcBef>
              <a:spcAft>
                <a:spcPts val="0"/>
              </a:spcAft>
              <a:buSzPts val="1400"/>
              <a:buChar char="○"/>
              <a:defRPr>
                <a:uFillTx/>
              </a:defRPr>
            </a:lvl5pPr>
            <a:lvl6pPr marL="2743200" lvl="5" indent="-317500">
              <a:spcBef>
                <a:spcPts val="1600"/>
              </a:spcBef>
              <a:spcAft>
                <a:spcPts val="0"/>
              </a:spcAft>
              <a:buSzPts val="1400"/>
              <a:buChar char="■"/>
              <a:defRPr>
                <a:uFillTx/>
              </a:defRPr>
            </a:lvl6pPr>
            <a:lvl7pPr marL="3200400" lvl="6" indent="-317500">
              <a:spcBef>
                <a:spcPts val="1600"/>
              </a:spcBef>
              <a:spcAft>
                <a:spcPts val="0"/>
              </a:spcAft>
              <a:buSzPts val="1400"/>
              <a:buChar char="●"/>
              <a:defRPr>
                <a:uFillTx/>
              </a:defRPr>
            </a:lvl7pPr>
            <a:lvl8pPr marL="3657600" lvl="7" indent="-317500">
              <a:spcBef>
                <a:spcPts val="1600"/>
              </a:spcBef>
              <a:spcAft>
                <a:spcPts val="0"/>
              </a:spcAft>
              <a:buSzPts val="1400"/>
              <a:buChar char="○"/>
              <a:defRPr>
                <a:uFillTx/>
              </a:defRPr>
            </a:lvl8pPr>
            <a:lvl9pPr marL="4114800" lvl="8" indent="-317500">
              <a:spcBef>
                <a:spcPts val="1600"/>
              </a:spcBef>
              <a:spcAft>
                <a:spcPts val="1600"/>
              </a:spcAft>
              <a:buSzPts val="1400"/>
              <a:buChar char="■"/>
              <a:defRPr>
                <a:uFillTx/>
              </a:defRPr>
            </a:lvl9pPr>
          </a:lstStyle>
          <a:p>
            <a:endParaRPr>
              <a:uFillTx/>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pPr marL="0" lvl="0" indent="0" algn="r" rtl="0">
              <a:spcBef>
                <a:spcPts val="0"/>
              </a:spcBef>
              <a:spcAft>
                <a:spcPts val="0"/>
              </a:spcAft>
              <a:buNone/>
            </a:pPr>
            <a:fld id="{00000000-1234-1234-1234-123412341234}" type="slidenum">
              <a:rPr lang="en">
                <a:uFillTx/>
              </a:rPr>
              <a:t>‹nr.›</a:t>
            </a:fld>
            <a:endParaRPr>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uFillTx/>
              </a:defRPr>
            </a:lvl1pPr>
          </a:lstStyle>
          <a:p>
            <a:endParaRPr>
              <a:uFillTx/>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pPr marL="0" lvl="0" indent="0" algn="r" rtl="0">
              <a:spcBef>
                <a:spcPts val="0"/>
              </a:spcBef>
              <a:spcAft>
                <a:spcPts val="0"/>
              </a:spcAft>
              <a:buNone/>
            </a:pPr>
            <a:fld id="{00000000-1234-1234-1234-123412341234}" type="slidenum">
              <a:rPr lang="en">
                <a:uFillTx/>
              </a:rPr>
              <a:t>‹nr.›</a:t>
            </a:fld>
            <a:endParaRPr>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uFillTx/>
              </a:defRPr>
            </a:lvl1pPr>
            <a:lvl2pPr lvl="1">
              <a:spcBef>
                <a:spcPts val="0"/>
              </a:spcBef>
              <a:spcAft>
                <a:spcPts val="0"/>
              </a:spcAft>
              <a:buClr>
                <a:schemeClr val="dk1"/>
              </a:buClr>
              <a:buSzPts val="2800"/>
              <a:buNone/>
              <a:defRPr sz="2800">
                <a:solidFill>
                  <a:schemeClr val="dk1"/>
                </a:solidFill>
                <a:uFillTx/>
              </a:defRPr>
            </a:lvl2pPr>
            <a:lvl3pPr lvl="2">
              <a:spcBef>
                <a:spcPts val="0"/>
              </a:spcBef>
              <a:spcAft>
                <a:spcPts val="0"/>
              </a:spcAft>
              <a:buClr>
                <a:schemeClr val="dk1"/>
              </a:buClr>
              <a:buSzPts val="2800"/>
              <a:buNone/>
              <a:defRPr sz="2800">
                <a:solidFill>
                  <a:schemeClr val="dk1"/>
                </a:solidFill>
                <a:uFillTx/>
              </a:defRPr>
            </a:lvl3pPr>
            <a:lvl4pPr lvl="3">
              <a:spcBef>
                <a:spcPts val="0"/>
              </a:spcBef>
              <a:spcAft>
                <a:spcPts val="0"/>
              </a:spcAft>
              <a:buClr>
                <a:schemeClr val="dk1"/>
              </a:buClr>
              <a:buSzPts val="2800"/>
              <a:buNone/>
              <a:defRPr sz="2800">
                <a:solidFill>
                  <a:schemeClr val="dk1"/>
                </a:solidFill>
                <a:uFillTx/>
              </a:defRPr>
            </a:lvl4pPr>
            <a:lvl5pPr lvl="4">
              <a:spcBef>
                <a:spcPts val="0"/>
              </a:spcBef>
              <a:spcAft>
                <a:spcPts val="0"/>
              </a:spcAft>
              <a:buClr>
                <a:schemeClr val="dk1"/>
              </a:buClr>
              <a:buSzPts val="2800"/>
              <a:buNone/>
              <a:defRPr sz="2800">
                <a:solidFill>
                  <a:schemeClr val="dk1"/>
                </a:solidFill>
                <a:uFillTx/>
              </a:defRPr>
            </a:lvl5pPr>
            <a:lvl6pPr lvl="5">
              <a:spcBef>
                <a:spcPts val="0"/>
              </a:spcBef>
              <a:spcAft>
                <a:spcPts val="0"/>
              </a:spcAft>
              <a:buClr>
                <a:schemeClr val="dk1"/>
              </a:buClr>
              <a:buSzPts val="2800"/>
              <a:buNone/>
              <a:defRPr sz="2800">
                <a:solidFill>
                  <a:schemeClr val="dk1"/>
                </a:solidFill>
                <a:uFillTx/>
              </a:defRPr>
            </a:lvl6pPr>
            <a:lvl7pPr lvl="6">
              <a:spcBef>
                <a:spcPts val="0"/>
              </a:spcBef>
              <a:spcAft>
                <a:spcPts val="0"/>
              </a:spcAft>
              <a:buClr>
                <a:schemeClr val="dk1"/>
              </a:buClr>
              <a:buSzPts val="2800"/>
              <a:buNone/>
              <a:defRPr sz="2800">
                <a:solidFill>
                  <a:schemeClr val="dk1"/>
                </a:solidFill>
                <a:uFillTx/>
              </a:defRPr>
            </a:lvl7pPr>
            <a:lvl8pPr lvl="7">
              <a:spcBef>
                <a:spcPts val="0"/>
              </a:spcBef>
              <a:spcAft>
                <a:spcPts val="0"/>
              </a:spcAft>
              <a:buClr>
                <a:schemeClr val="dk1"/>
              </a:buClr>
              <a:buSzPts val="2800"/>
              <a:buNone/>
              <a:defRPr sz="2800">
                <a:solidFill>
                  <a:schemeClr val="dk1"/>
                </a:solidFill>
                <a:uFillTx/>
              </a:defRPr>
            </a:lvl8pPr>
            <a:lvl9pPr lvl="8">
              <a:spcBef>
                <a:spcPts val="0"/>
              </a:spcBef>
              <a:spcAft>
                <a:spcPts val="0"/>
              </a:spcAft>
              <a:buClr>
                <a:schemeClr val="dk1"/>
              </a:buClr>
              <a:buSzPts val="2800"/>
              <a:buNone/>
              <a:defRPr sz="2800">
                <a:solidFill>
                  <a:schemeClr val="dk1"/>
                </a:solidFill>
                <a:uFillTx/>
              </a:defRPr>
            </a:lvl9pPr>
          </a:lstStyle>
          <a:p>
            <a:endParaRPr>
              <a:uFillTx/>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uFillTx/>
              </a:defRPr>
            </a:lvl1pPr>
            <a:lvl2pPr marL="914400" lvl="1" indent="-317500">
              <a:lnSpc>
                <a:spcPct val="115000"/>
              </a:lnSpc>
              <a:spcBef>
                <a:spcPts val="1600"/>
              </a:spcBef>
              <a:spcAft>
                <a:spcPts val="0"/>
              </a:spcAft>
              <a:buClr>
                <a:schemeClr val="dk2"/>
              </a:buClr>
              <a:buSzPts val="1400"/>
              <a:buChar char="○"/>
              <a:defRPr>
                <a:solidFill>
                  <a:schemeClr val="dk2"/>
                </a:solidFill>
                <a:uFillTx/>
              </a:defRPr>
            </a:lvl2pPr>
            <a:lvl3pPr marL="1371600" lvl="2" indent="-317500">
              <a:lnSpc>
                <a:spcPct val="115000"/>
              </a:lnSpc>
              <a:spcBef>
                <a:spcPts val="1600"/>
              </a:spcBef>
              <a:spcAft>
                <a:spcPts val="0"/>
              </a:spcAft>
              <a:buClr>
                <a:schemeClr val="dk2"/>
              </a:buClr>
              <a:buSzPts val="1400"/>
              <a:buChar char="■"/>
              <a:defRPr>
                <a:solidFill>
                  <a:schemeClr val="dk2"/>
                </a:solidFill>
                <a:uFillTx/>
              </a:defRPr>
            </a:lvl3pPr>
            <a:lvl4pPr marL="1828800" lvl="3" indent="-317500">
              <a:lnSpc>
                <a:spcPct val="115000"/>
              </a:lnSpc>
              <a:spcBef>
                <a:spcPts val="1600"/>
              </a:spcBef>
              <a:spcAft>
                <a:spcPts val="0"/>
              </a:spcAft>
              <a:buClr>
                <a:schemeClr val="dk2"/>
              </a:buClr>
              <a:buSzPts val="1400"/>
              <a:buChar char="●"/>
              <a:defRPr>
                <a:solidFill>
                  <a:schemeClr val="dk2"/>
                </a:solidFill>
                <a:uFillTx/>
              </a:defRPr>
            </a:lvl4pPr>
            <a:lvl5pPr marL="2286000" lvl="4" indent="-317500">
              <a:lnSpc>
                <a:spcPct val="115000"/>
              </a:lnSpc>
              <a:spcBef>
                <a:spcPts val="1600"/>
              </a:spcBef>
              <a:spcAft>
                <a:spcPts val="0"/>
              </a:spcAft>
              <a:buClr>
                <a:schemeClr val="dk2"/>
              </a:buClr>
              <a:buSzPts val="1400"/>
              <a:buChar char="○"/>
              <a:defRPr>
                <a:solidFill>
                  <a:schemeClr val="dk2"/>
                </a:solidFill>
                <a:uFillTx/>
              </a:defRPr>
            </a:lvl5pPr>
            <a:lvl6pPr marL="2743200" lvl="5" indent="-317500">
              <a:lnSpc>
                <a:spcPct val="115000"/>
              </a:lnSpc>
              <a:spcBef>
                <a:spcPts val="1600"/>
              </a:spcBef>
              <a:spcAft>
                <a:spcPts val="0"/>
              </a:spcAft>
              <a:buClr>
                <a:schemeClr val="dk2"/>
              </a:buClr>
              <a:buSzPts val="1400"/>
              <a:buChar char="■"/>
              <a:defRPr>
                <a:solidFill>
                  <a:schemeClr val="dk2"/>
                </a:solidFill>
                <a:uFillTx/>
              </a:defRPr>
            </a:lvl6pPr>
            <a:lvl7pPr marL="3200400" lvl="6" indent="-317500">
              <a:lnSpc>
                <a:spcPct val="115000"/>
              </a:lnSpc>
              <a:spcBef>
                <a:spcPts val="1600"/>
              </a:spcBef>
              <a:spcAft>
                <a:spcPts val="0"/>
              </a:spcAft>
              <a:buClr>
                <a:schemeClr val="dk2"/>
              </a:buClr>
              <a:buSzPts val="1400"/>
              <a:buChar char="●"/>
              <a:defRPr>
                <a:solidFill>
                  <a:schemeClr val="dk2"/>
                </a:solidFill>
                <a:uFillTx/>
              </a:defRPr>
            </a:lvl7pPr>
            <a:lvl8pPr marL="3657600" lvl="7" indent="-317500">
              <a:lnSpc>
                <a:spcPct val="115000"/>
              </a:lnSpc>
              <a:spcBef>
                <a:spcPts val="1600"/>
              </a:spcBef>
              <a:spcAft>
                <a:spcPts val="0"/>
              </a:spcAft>
              <a:buClr>
                <a:schemeClr val="dk2"/>
              </a:buClr>
              <a:buSzPts val="1400"/>
              <a:buChar char="○"/>
              <a:defRPr>
                <a:solidFill>
                  <a:schemeClr val="dk2"/>
                </a:solidFill>
                <a:uFillTx/>
              </a:defRPr>
            </a:lvl8pPr>
            <a:lvl9pPr marL="4114800" lvl="8" indent="-317500">
              <a:lnSpc>
                <a:spcPct val="115000"/>
              </a:lnSpc>
              <a:spcBef>
                <a:spcPts val="1600"/>
              </a:spcBef>
              <a:spcAft>
                <a:spcPts val="1600"/>
              </a:spcAft>
              <a:buClr>
                <a:schemeClr val="dk2"/>
              </a:buClr>
              <a:buSzPts val="1400"/>
              <a:buChar char="■"/>
              <a:defRPr>
                <a:solidFill>
                  <a:schemeClr val="dk2"/>
                </a:solidFill>
                <a:uFillTx/>
              </a:defRPr>
            </a:lvl9pPr>
          </a:lstStyle>
          <a:p>
            <a:endParaRPr>
              <a:uFillTx/>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uFillTx/>
              </a:defRPr>
            </a:lvl1pPr>
            <a:lvl2pPr lvl="1" algn="r">
              <a:buNone/>
              <a:defRPr sz="1000">
                <a:solidFill>
                  <a:schemeClr val="dk2"/>
                </a:solidFill>
                <a:uFillTx/>
              </a:defRPr>
            </a:lvl2pPr>
            <a:lvl3pPr lvl="2" algn="r">
              <a:buNone/>
              <a:defRPr sz="1000">
                <a:solidFill>
                  <a:schemeClr val="dk2"/>
                </a:solidFill>
                <a:uFillTx/>
              </a:defRPr>
            </a:lvl3pPr>
            <a:lvl4pPr lvl="3" algn="r">
              <a:buNone/>
              <a:defRPr sz="1000">
                <a:solidFill>
                  <a:schemeClr val="dk2"/>
                </a:solidFill>
                <a:uFillTx/>
              </a:defRPr>
            </a:lvl4pPr>
            <a:lvl5pPr lvl="4" algn="r">
              <a:buNone/>
              <a:defRPr sz="1000">
                <a:solidFill>
                  <a:schemeClr val="dk2"/>
                </a:solidFill>
                <a:uFillTx/>
              </a:defRPr>
            </a:lvl5pPr>
            <a:lvl6pPr lvl="5" algn="r">
              <a:buNone/>
              <a:defRPr sz="1000">
                <a:solidFill>
                  <a:schemeClr val="dk2"/>
                </a:solidFill>
                <a:uFillTx/>
              </a:defRPr>
            </a:lvl6pPr>
            <a:lvl7pPr lvl="6" algn="r">
              <a:buNone/>
              <a:defRPr sz="1000">
                <a:solidFill>
                  <a:schemeClr val="dk2"/>
                </a:solidFill>
                <a:uFillTx/>
              </a:defRPr>
            </a:lvl7pPr>
            <a:lvl8pPr lvl="7" algn="r">
              <a:buNone/>
              <a:defRPr sz="1000">
                <a:solidFill>
                  <a:schemeClr val="dk2"/>
                </a:solidFill>
                <a:uFillTx/>
              </a:defRPr>
            </a:lvl8pPr>
            <a:lvl9pPr lvl="8" algn="r">
              <a:buNone/>
              <a:defRPr sz="1000">
                <a:solidFill>
                  <a:schemeClr val="dk2"/>
                </a:solidFill>
                <a:uFillTx/>
              </a:defRPr>
            </a:lvl9pPr>
          </a:lstStyle>
          <a:p>
            <a:pPr marL="0" lvl="0" indent="0" algn="r" rtl="0">
              <a:spcBef>
                <a:spcPts val="0"/>
              </a:spcBef>
              <a:spcAft>
                <a:spcPts val="0"/>
              </a:spcAft>
              <a:buNone/>
            </a:pPr>
            <a:fld id="{00000000-1234-1234-1234-123412341234}" type="slidenum">
              <a:rPr lang="en">
                <a:uFillTx/>
              </a:rPr>
              <a:t>‹nr.›</a:t>
            </a:fld>
            <a:endParaRPr>
              <a:uFillTx/>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video" Target="https://www.youtube.com/embed/-yGqH7tDKkI"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5.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http://www.younited.b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uFillTx/>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uFillTx/>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738" y="475295"/>
            <a:ext cx="5303520" cy="42354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uFillTx/>
            </a:endParaRPr>
          </a:p>
        </p:txBody>
      </p:sp>
      <p:pic>
        <p:nvPicPr>
          <p:cNvPr id="166" name="Google Shape;166;p25"/>
          <p:cNvPicPr preferRelativeResize="0"/>
          <p:nvPr/>
        </p:nvPicPr>
        <p:blipFill>
          <a:blip r:embed="rId3"/>
          <a:stretch>
            <a:fillRect/>
          </a:stretch>
        </p:blipFill>
        <p:spPr>
          <a:xfrm>
            <a:off x="4582025" y="4568875"/>
            <a:ext cx="4582027" cy="439875"/>
          </a:xfrm>
          <a:prstGeom prst="rect">
            <a:avLst/>
          </a:prstGeom>
          <a:noFill/>
          <a:ln>
            <a:noFill/>
          </a:ln>
        </p:spPr>
      </p:pic>
      <p:pic>
        <p:nvPicPr>
          <p:cNvPr id="167" name="Google Shape;167;p25"/>
          <p:cNvPicPr preferRelativeResize="0"/>
          <p:nvPr/>
        </p:nvPicPr>
        <p:blipFill>
          <a:blip r:embed="rId4"/>
          <a:stretch>
            <a:fillRect/>
          </a:stretch>
        </p:blipFill>
        <p:spPr>
          <a:xfrm>
            <a:off x="311700" y="4568875"/>
            <a:ext cx="3998846" cy="439875"/>
          </a:xfrm>
          <a:prstGeom prst="rect">
            <a:avLst/>
          </a:prstGeom>
          <a:noFill/>
          <a:ln>
            <a:noFill/>
          </a:ln>
        </p:spPr>
      </p:pic>
      <p:pic>
        <p:nvPicPr>
          <p:cNvPr id="168" name="Google Shape;168;p25"/>
          <p:cNvPicPr preferRelativeResize="0"/>
          <p:nvPr/>
        </p:nvPicPr>
        <p:blipFill>
          <a:blip r:embed="rId5">
            <a:extLst>
              <a:ext uri="{28A0092B-C50C-407E-A947-70E740481C1C}">
                <a14:useLocalDpi xmlns:a14="http://schemas.microsoft.com/office/drawing/2010/main" val="0"/>
              </a:ext>
            </a:extLst>
          </a:blip>
          <a:stretch>
            <a:fillRect/>
          </a:stretch>
        </p:blipFill>
        <p:spPr>
          <a:xfrm>
            <a:off x="311700" y="102475"/>
            <a:ext cx="1017723" cy="812773"/>
          </a:xfrm>
          <a:prstGeom prst="rect">
            <a:avLst/>
          </a:prstGeom>
          <a:noFill/>
          <a:ln>
            <a:noFill/>
          </a:ln>
        </p:spPr>
      </p:pic>
      <p:pic>
        <p:nvPicPr>
          <p:cNvPr id="169" name="Google Shape;169;p25"/>
          <p:cNvPicPr preferRelativeResize="0"/>
          <p:nvPr/>
        </p:nvPicPr>
        <p:blipFill>
          <a:blip r:embed="rId6"/>
          <a:stretch>
            <a:fillRect/>
          </a:stretch>
        </p:blipFill>
        <p:spPr>
          <a:xfrm>
            <a:off x="1591238" y="585063"/>
            <a:ext cx="5961518" cy="3973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uFillTx/>
              </a:rPr>
              <a:t>Ondersteuning </a:t>
            </a:r>
            <a:r>
              <a:rPr lang="en" dirty="0"/>
              <a:t>Younited Belgium</a:t>
            </a:r>
            <a:r>
              <a:rPr lang="en" dirty="0">
                <a:uFillTx/>
              </a:rPr>
              <a:t>:</a:t>
            </a:r>
            <a:endParaRPr dirty="0">
              <a:uFillTx/>
            </a:endParaRPr>
          </a:p>
        </p:txBody>
      </p:sp>
      <p:sp>
        <p:nvSpPr>
          <p:cNvPr id="175" name="Google Shape;175;p26"/>
          <p:cNvSpPr txBox="1">
            <a:spLocks noGrp="1"/>
          </p:cNvSpPr>
          <p:nvPr>
            <p:ph type="body" idx="1"/>
          </p:nvPr>
        </p:nvSpPr>
        <p:spPr>
          <a:xfrm>
            <a:off x="384426" y="1050659"/>
            <a:ext cx="8520600" cy="3416400"/>
          </a:xfrm>
          <a:prstGeom prst="rect">
            <a:avLst/>
          </a:prstGeom>
        </p:spPr>
        <p:txBody>
          <a:bodyPr spcFirstLastPara="1" wrap="square" lIns="91425" tIns="91425" rIns="91425" bIns="91425" anchor="t" anchorCtr="0">
            <a:noAutofit/>
          </a:bodyPr>
          <a:lstStyle/>
          <a:p>
            <a:pPr marL="1828800" lvl="0" indent="-342900" algn="l" rtl="0">
              <a:spcBef>
                <a:spcPts val="0"/>
              </a:spcBef>
              <a:spcAft>
                <a:spcPts val="0"/>
              </a:spcAft>
              <a:buSzPts val="1800"/>
              <a:buChar char="●"/>
            </a:pPr>
            <a:r>
              <a:rPr lang="nl-BE" sz="1600" dirty="0">
                <a:solidFill>
                  <a:schemeClr val="tx1"/>
                </a:solidFill>
                <a:uFillTx/>
              </a:rPr>
              <a:t>Ondersteuning lokale teams</a:t>
            </a:r>
          </a:p>
          <a:p>
            <a:pPr marL="2286000" lvl="1" indent="-342900">
              <a:spcBef>
                <a:spcPts val="0"/>
              </a:spcBef>
              <a:buSzPts val="1800"/>
              <a:buChar char="●"/>
            </a:pPr>
            <a:r>
              <a:rPr lang="en" sz="1200" dirty="0">
                <a:solidFill>
                  <a:schemeClr val="tx1"/>
                </a:solidFill>
                <a:uFillTx/>
              </a:rPr>
              <a:t>coachesdays</a:t>
            </a:r>
            <a:endParaRPr sz="1200" dirty="0">
              <a:solidFill>
                <a:schemeClr val="tx1"/>
              </a:solidFill>
              <a:uFillTx/>
            </a:endParaRPr>
          </a:p>
          <a:p>
            <a:pPr marL="2286000" lvl="1" indent="-342900">
              <a:spcBef>
                <a:spcPts val="0"/>
              </a:spcBef>
              <a:buSzPts val="1800"/>
              <a:buChar char="●"/>
            </a:pPr>
            <a:r>
              <a:rPr lang="en" sz="1200" dirty="0">
                <a:solidFill>
                  <a:schemeClr val="tx1"/>
                </a:solidFill>
                <a:uFillTx/>
              </a:rPr>
              <a:t>Vormingen voor coaches </a:t>
            </a:r>
          </a:p>
          <a:p>
            <a:pPr marL="2286000" lvl="1" indent="-342900">
              <a:spcBef>
                <a:spcPts val="0"/>
              </a:spcBef>
              <a:buSzPts val="1800"/>
              <a:buChar char="●"/>
            </a:pPr>
            <a:r>
              <a:rPr lang="en" sz="1200" dirty="0">
                <a:solidFill>
                  <a:schemeClr val="tx1"/>
                </a:solidFill>
                <a:uFillTx/>
              </a:rPr>
              <a:t>Sportieve vorming</a:t>
            </a:r>
          </a:p>
          <a:p>
            <a:pPr marL="2286000" lvl="1" indent="-342900">
              <a:spcBef>
                <a:spcPts val="0"/>
              </a:spcBef>
              <a:buSzPts val="1800"/>
              <a:buChar char="●"/>
            </a:pPr>
            <a:r>
              <a:rPr lang="en" sz="1200" dirty="0">
                <a:solidFill>
                  <a:schemeClr val="tx1"/>
                </a:solidFill>
                <a:uFillTx/>
              </a:rPr>
              <a:t>Digitaal deelplatform</a:t>
            </a:r>
          </a:p>
          <a:p>
            <a:pPr marL="1828800" lvl="0" indent="-342900" algn="l" rtl="0">
              <a:spcBef>
                <a:spcPts val="0"/>
              </a:spcBef>
              <a:spcAft>
                <a:spcPts val="0"/>
              </a:spcAft>
              <a:buSzPts val="1800"/>
              <a:buChar char="●"/>
            </a:pPr>
            <a:r>
              <a:rPr lang="en" sz="1600" dirty="0">
                <a:solidFill>
                  <a:schemeClr val="tx1"/>
                </a:solidFill>
                <a:uFillTx/>
              </a:rPr>
              <a:t>Organisatie nationale evenementen</a:t>
            </a:r>
          </a:p>
          <a:p>
            <a:pPr marL="1828800" lvl="0" indent="-342900" algn="l" rtl="0">
              <a:spcBef>
                <a:spcPts val="0"/>
              </a:spcBef>
              <a:spcAft>
                <a:spcPts val="0"/>
              </a:spcAft>
              <a:buSzPts val="1800"/>
              <a:buChar char="●"/>
            </a:pPr>
            <a:r>
              <a:rPr lang="en" sz="1600" dirty="0">
                <a:solidFill>
                  <a:schemeClr val="tx1"/>
                </a:solidFill>
                <a:uFillTx/>
              </a:rPr>
              <a:t>Verzekering team</a:t>
            </a:r>
          </a:p>
          <a:p>
            <a:pPr marL="1828800" lvl="0" indent="-342900" algn="l" rtl="0">
              <a:spcBef>
                <a:spcPts val="0"/>
              </a:spcBef>
              <a:spcAft>
                <a:spcPts val="0"/>
              </a:spcAft>
              <a:buSzPts val="1800"/>
              <a:buChar char="●"/>
            </a:pPr>
            <a:r>
              <a:rPr lang="en" sz="1600" dirty="0">
                <a:solidFill>
                  <a:schemeClr val="tx1"/>
                </a:solidFill>
                <a:uFillTx/>
              </a:rPr>
              <a:t>‘Duivels’ traject -&gt; internationale tornooien</a:t>
            </a:r>
            <a:endParaRPr sz="1600" dirty="0">
              <a:solidFill>
                <a:schemeClr val="tx1"/>
              </a:solidFill>
              <a:uFillTx/>
            </a:endParaRPr>
          </a:p>
          <a:p>
            <a:pPr marL="1828800" lvl="0" indent="0" algn="l" rtl="0">
              <a:spcBef>
                <a:spcPts val="1600"/>
              </a:spcBef>
              <a:spcAft>
                <a:spcPts val="1600"/>
              </a:spcAft>
              <a:buNone/>
            </a:pPr>
            <a:endParaRPr sz="1600" dirty="0">
              <a:uFillTx/>
            </a:endParaRPr>
          </a:p>
        </p:txBody>
      </p:sp>
      <p:pic>
        <p:nvPicPr>
          <p:cNvPr id="176" name="Google Shape;176;p26"/>
          <p:cNvPicPr preferRelativeResize="0"/>
          <p:nvPr/>
        </p:nvPicPr>
        <p:blipFill>
          <a:blip r:embed="rId3"/>
          <a:stretch>
            <a:fillRect/>
          </a:stretch>
        </p:blipFill>
        <p:spPr>
          <a:xfrm>
            <a:off x="4582025" y="4568875"/>
            <a:ext cx="4582027" cy="439875"/>
          </a:xfrm>
          <a:prstGeom prst="rect">
            <a:avLst/>
          </a:prstGeom>
          <a:noFill/>
          <a:ln>
            <a:noFill/>
          </a:ln>
        </p:spPr>
      </p:pic>
      <p:pic>
        <p:nvPicPr>
          <p:cNvPr id="177" name="Google Shape;177;p26"/>
          <p:cNvPicPr preferRelativeResize="0"/>
          <p:nvPr/>
        </p:nvPicPr>
        <p:blipFill>
          <a:blip r:embed="rId4"/>
          <a:stretch>
            <a:fillRect/>
          </a:stretch>
        </p:blipFill>
        <p:spPr>
          <a:xfrm>
            <a:off x="311700" y="4568875"/>
            <a:ext cx="3998846" cy="439875"/>
          </a:xfrm>
          <a:prstGeom prst="rect">
            <a:avLst/>
          </a:prstGeom>
          <a:noFill/>
          <a:ln>
            <a:noFill/>
          </a:ln>
        </p:spPr>
      </p:pic>
      <p:pic>
        <p:nvPicPr>
          <p:cNvPr id="178" name="Google Shape;178;p26"/>
          <p:cNvPicPr preferRelativeResize="0"/>
          <p:nvPr/>
        </p:nvPicPr>
        <p:blipFill>
          <a:blip r:embed="rId5">
            <a:extLst>
              <a:ext uri="{28A0092B-C50C-407E-A947-70E740481C1C}">
                <a14:useLocalDpi xmlns:a14="http://schemas.microsoft.com/office/drawing/2010/main" val="0"/>
              </a:ext>
            </a:extLst>
          </a:blip>
          <a:stretch>
            <a:fillRect/>
          </a:stretch>
        </p:blipFill>
        <p:spPr>
          <a:xfrm>
            <a:off x="311700" y="102475"/>
            <a:ext cx="1017723" cy="8127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7"/>
          <p:cNvSpPr txBox="1">
            <a:spLocks noGrp="1"/>
          </p:cNvSpPr>
          <p:nvPr>
            <p:ph type="body" idx="1"/>
          </p:nvPr>
        </p:nvSpPr>
        <p:spPr>
          <a:xfrm>
            <a:off x="403819" y="759758"/>
            <a:ext cx="8520600" cy="3416400"/>
          </a:xfrm>
          <a:prstGeom prst="rect">
            <a:avLst/>
          </a:prstGeom>
        </p:spPr>
        <p:txBody>
          <a:bodyPr spcFirstLastPara="1" wrap="square" lIns="91425" tIns="91425" rIns="91425" bIns="91425" anchor="t" anchorCtr="0">
            <a:noAutofit/>
          </a:bodyPr>
          <a:lstStyle/>
          <a:p>
            <a:pPr marL="0" lvl="0" indent="0">
              <a:spcAft>
                <a:spcPts val="1600"/>
              </a:spcAft>
              <a:buNone/>
            </a:pPr>
            <a:endParaRPr lang="nl-BE" dirty="0"/>
          </a:p>
        </p:txBody>
      </p:sp>
      <p:pic>
        <p:nvPicPr>
          <p:cNvPr id="91" name="Google Shape;91;p17"/>
          <p:cNvPicPr preferRelativeResize="0"/>
          <p:nvPr/>
        </p:nvPicPr>
        <p:blipFill>
          <a:blip r:embed="rId4">
            <a:extLst>
              <a:ext uri="{28A0092B-C50C-407E-A947-70E740481C1C}">
                <a14:useLocalDpi xmlns:a14="http://schemas.microsoft.com/office/drawing/2010/main" val="0"/>
              </a:ext>
            </a:extLst>
          </a:blip>
          <a:stretch>
            <a:fillRect/>
          </a:stretch>
        </p:blipFill>
        <p:spPr>
          <a:xfrm>
            <a:off x="311700" y="102475"/>
            <a:ext cx="1017723" cy="812773"/>
          </a:xfrm>
          <a:prstGeom prst="rect">
            <a:avLst/>
          </a:prstGeom>
          <a:noFill/>
          <a:ln>
            <a:noFill/>
          </a:ln>
        </p:spPr>
      </p:pic>
      <p:pic>
        <p:nvPicPr>
          <p:cNvPr id="92" name="Google Shape;92;p17"/>
          <p:cNvPicPr preferRelativeResize="0"/>
          <p:nvPr/>
        </p:nvPicPr>
        <p:blipFill>
          <a:blip r:embed="rId5"/>
          <a:stretch>
            <a:fillRect/>
          </a:stretch>
        </p:blipFill>
        <p:spPr>
          <a:xfrm>
            <a:off x="4415275" y="4568875"/>
            <a:ext cx="4582027" cy="439875"/>
          </a:xfrm>
          <a:prstGeom prst="rect">
            <a:avLst/>
          </a:prstGeom>
          <a:noFill/>
          <a:ln>
            <a:noFill/>
          </a:ln>
        </p:spPr>
      </p:pic>
      <p:pic>
        <p:nvPicPr>
          <p:cNvPr id="93" name="Google Shape;93;p17"/>
          <p:cNvPicPr preferRelativeResize="0"/>
          <p:nvPr/>
        </p:nvPicPr>
        <p:blipFill>
          <a:blip r:embed="rId6"/>
          <a:stretch>
            <a:fillRect/>
          </a:stretch>
        </p:blipFill>
        <p:spPr>
          <a:xfrm>
            <a:off x="157775" y="4568875"/>
            <a:ext cx="3998846" cy="439875"/>
          </a:xfrm>
          <a:prstGeom prst="rect">
            <a:avLst/>
          </a:prstGeom>
          <a:noFill/>
          <a:ln>
            <a:noFill/>
          </a:ln>
        </p:spPr>
      </p:pic>
      <p:pic>
        <p:nvPicPr>
          <p:cNvPr id="2" name="-yGqH7tDKkI"/>
          <p:cNvPicPr>
            <a:picLocks noRot="1" noChangeAspect="1"/>
          </p:cNvPicPr>
          <p:nvPr>
            <a:videoFile r:link="rId1"/>
          </p:nvPr>
        </p:nvPicPr>
        <p:blipFill>
          <a:blip r:embed="rId7"/>
          <a:stretch>
            <a:fillRect/>
          </a:stretch>
        </p:blipFill>
        <p:spPr>
          <a:xfrm>
            <a:off x="1421542" y="164012"/>
            <a:ext cx="7362240" cy="41412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3040" y="445025"/>
            <a:ext cx="7369260" cy="572700"/>
          </a:xfrm>
        </p:spPr>
        <p:txBody>
          <a:bodyPr/>
          <a:lstStyle/>
          <a:p>
            <a:r>
              <a:rPr lang="nl-BE" dirty="0"/>
              <a:t>Voor Halle-Vilvoorde:</a:t>
            </a:r>
          </a:p>
        </p:txBody>
      </p:sp>
      <p:sp>
        <p:nvSpPr>
          <p:cNvPr id="3" name="Tijdelijke aanduiding voor tekst 2"/>
          <p:cNvSpPr>
            <a:spLocks noGrp="1"/>
          </p:cNvSpPr>
          <p:nvPr>
            <p:ph type="body" idx="1"/>
          </p:nvPr>
        </p:nvSpPr>
        <p:spPr/>
        <p:txBody>
          <a:bodyPr/>
          <a:lstStyle/>
          <a:p>
            <a:pPr marL="114300" indent="0">
              <a:buNone/>
            </a:pPr>
            <a:endParaRPr lang="nl-BE" dirty="0"/>
          </a:p>
          <a:p>
            <a:endParaRPr lang="nl-BE" dirty="0"/>
          </a:p>
          <a:p>
            <a:endParaRPr lang="nl-BE" dirty="0"/>
          </a:p>
          <a:p>
            <a:pPr marL="114300" indent="0">
              <a:buNone/>
            </a:pPr>
            <a:endParaRPr lang="nl-BE" dirty="0"/>
          </a:p>
          <a:p>
            <a:endParaRPr lang="nl-BE" dirty="0"/>
          </a:p>
          <a:p>
            <a:pPr marL="114300" indent="0">
              <a:buNone/>
            </a:pPr>
            <a:endParaRPr lang="nl-BE" dirty="0"/>
          </a:p>
          <a:p>
            <a:pPr marL="114300" indent="0">
              <a:buNone/>
            </a:pPr>
            <a:endParaRPr lang="nl-BE" dirty="0"/>
          </a:p>
          <a:p>
            <a:endParaRPr lang="nl-BE" dirty="0"/>
          </a:p>
          <a:p>
            <a:endParaRPr lang="nl-BE" dirty="0"/>
          </a:p>
        </p:txBody>
      </p:sp>
      <p:pic>
        <p:nvPicPr>
          <p:cNvPr id="4" name="Google Shape;178;p26"/>
          <p:cNvPicPr preferRelativeResize="0"/>
          <p:nvPr/>
        </p:nvPicPr>
        <p:blipFill>
          <a:blip r:embed="rId2">
            <a:extLst>
              <a:ext uri="{28A0092B-C50C-407E-A947-70E740481C1C}">
                <a14:useLocalDpi xmlns:a14="http://schemas.microsoft.com/office/drawing/2010/main" val="0"/>
              </a:ext>
            </a:extLst>
          </a:blip>
          <a:stretch>
            <a:fillRect/>
          </a:stretch>
        </p:blipFill>
        <p:spPr>
          <a:xfrm>
            <a:off x="311700" y="102475"/>
            <a:ext cx="1017723" cy="812773"/>
          </a:xfrm>
          <a:prstGeom prst="rect">
            <a:avLst/>
          </a:prstGeom>
          <a:noFill/>
          <a:ln>
            <a:noFill/>
          </a:ln>
        </p:spPr>
      </p:pic>
      <p:pic>
        <p:nvPicPr>
          <p:cNvPr id="2050" name="Picture 2" descr="https://images.squarespace-cdn.com/content/v1/5d2303516f941b0001dc32bc/981a4286-55d0-4135-8d07-913bc08d1f8f/YOUNITED_LOKAAL_ANDERLECHT_CMYK_notagline.png?format=1500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4329" y="1254952"/>
            <a:ext cx="4835235" cy="310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804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3040" y="445025"/>
            <a:ext cx="7369260" cy="572700"/>
          </a:xfrm>
        </p:spPr>
        <p:txBody>
          <a:bodyPr/>
          <a:lstStyle/>
          <a:p>
            <a:r>
              <a:rPr lang="nl-BE" sz="2200" b="1" dirty="0" err="1"/>
              <a:t>Futsal</a:t>
            </a:r>
            <a:r>
              <a:rPr lang="nl-BE" sz="2200" b="1" dirty="0"/>
              <a:t> RSCA Younited:</a:t>
            </a:r>
          </a:p>
        </p:txBody>
      </p:sp>
      <p:sp>
        <p:nvSpPr>
          <p:cNvPr id="3" name="Tijdelijke aanduiding voor tekst 2"/>
          <p:cNvSpPr>
            <a:spLocks noGrp="1"/>
          </p:cNvSpPr>
          <p:nvPr>
            <p:ph type="body" idx="1"/>
          </p:nvPr>
        </p:nvSpPr>
        <p:spPr>
          <a:xfrm>
            <a:off x="311700" y="1152474"/>
            <a:ext cx="8520600" cy="3842090"/>
          </a:xfrm>
        </p:spPr>
        <p:txBody>
          <a:bodyPr/>
          <a:lstStyle/>
          <a:p>
            <a:r>
              <a:rPr lang="nl-BE" dirty="0">
                <a:solidFill>
                  <a:schemeClr val="tx1"/>
                </a:solidFill>
              </a:rPr>
              <a:t>CAW neemt voortrekkersrol op. Voorziet sociale coach en doet aan toeleiding via </a:t>
            </a:r>
            <a:r>
              <a:rPr lang="nl-BE" dirty="0" err="1">
                <a:solidFill>
                  <a:schemeClr val="tx1"/>
                </a:solidFill>
              </a:rPr>
              <a:t>ILC’s</a:t>
            </a:r>
            <a:r>
              <a:rPr lang="nl-BE" dirty="0">
                <a:solidFill>
                  <a:schemeClr val="tx1"/>
                </a:solidFill>
              </a:rPr>
              <a:t> en </a:t>
            </a:r>
            <a:r>
              <a:rPr lang="nl-BE" dirty="0" err="1">
                <a:solidFill>
                  <a:schemeClr val="tx1"/>
                </a:solidFill>
              </a:rPr>
              <a:t>outreachers</a:t>
            </a:r>
            <a:r>
              <a:rPr lang="nl-BE" dirty="0">
                <a:solidFill>
                  <a:schemeClr val="tx1"/>
                </a:solidFill>
              </a:rPr>
              <a:t>.</a:t>
            </a:r>
          </a:p>
          <a:p>
            <a:r>
              <a:rPr lang="nl-BE" dirty="0">
                <a:solidFill>
                  <a:schemeClr val="tx1"/>
                </a:solidFill>
              </a:rPr>
              <a:t>Sportieve partner: </a:t>
            </a:r>
            <a:r>
              <a:rPr lang="nl-BE" dirty="0" err="1">
                <a:solidFill>
                  <a:schemeClr val="tx1"/>
                </a:solidFill>
              </a:rPr>
              <a:t>Futsal</a:t>
            </a:r>
            <a:r>
              <a:rPr lang="nl-BE" dirty="0">
                <a:solidFill>
                  <a:schemeClr val="tx1"/>
                </a:solidFill>
              </a:rPr>
              <a:t> RSCA</a:t>
            </a:r>
          </a:p>
          <a:p>
            <a:r>
              <a:rPr lang="nl-BE" dirty="0">
                <a:solidFill>
                  <a:schemeClr val="tx1"/>
                </a:solidFill>
              </a:rPr>
              <a:t>Andere partners: stad Vilvoorde (dienste vrije tijd en </a:t>
            </a:r>
            <a:r>
              <a:rPr lang="nl-BE" dirty="0" err="1">
                <a:solidFill>
                  <a:schemeClr val="tx1"/>
                </a:solidFill>
              </a:rPr>
              <a:t>social</a:t>
            </a:r>
            <a:r>
              <a:rPr lang="nl-BE" dirty="0">
                <a:solidFill>
                  <a:schemeClr val="tx1"/>
                </a:solidFill>
              </a:rPr>
              <a:t> dienst), YCFIVE-Vilvoorde</a:t>
            </a:r>
          </a:p>
          <a:p>
            <a:r>
              <a:rPr lang="nl-BE" dirty="0">
                <a:solidFill>
                  <a:schemeClr val="tx1"/>
                </a:solidFill>
              </a:rPr>
              <a:t>Wekelijkse training in YCFIVE op </a:t>
            </a:r>
            <a:r>
              <a:rPr lang="nl-BE" b="1" dirty="0">
                <a:solidFill>
                  <a:schemeClr val="tx1"/>
                </a:solidFill>
              </a:rPr>
              <a:t>maandag van 13u30 tot 15u </a:t>
            </a:r>
          </a:p>
          <a:p>
            <a:r>
              <a:rPr lang="nl-BE" dirty="0">
                <a:solidFill>
                  <a:schemeClr val="tx1"/>
                </a:solidFill>
              </a:rPr>
              <a:t>Kandidaat spelers aanmelden bij Jan Vanhove – CAW Halle-Vilvoorde. Checken van profiel, kennismakingsgesprek en praktische afspraken maken met de kandidaat (vervoer, kledij, sportschoenen, -…)</a:t>
            </a:r>
          </a:p>
          <a:p>
            <a:r>
              <a:rPr lang="nl-BE" dirty="0">
                <a:solidFill>
                  <a:schemeClr val="tx1"/>
                </a:solidFill>
              </a:rPr>
              <a:t>Tornooien:  18/10 (Tongerlo), 25/4 (Leuven), 20/6 (</a:t>
            </a:r>
            <a:r>
              <a:rPr lang="nl-BE" dirty="0" err="1">
                <a:solidFill>
                  <a:schemeClr val="tx1"/>
                </a:solidFill>
              </a:rPr>
              <a:t>Tubize</a:t>
            </a:r>
            <a:r>
              <a:rPr lang="nl-BE" dirty="0">
                <a:solidFill>
                  <a:schemeClr val="tx1"/>
                </a:solidFill>
              </a:rPr>
              <a:t>) + regionale tornooien</a:t>
            </a:r>
          </a:p>
          <a:p>
            <a:endParaRPr lang="nl-BE" dirty="0"/>
          </a:p>
          <a:p>
            <a:pPr marL="114300" indent="0">
              <a:buNone/>
            </a:pPr>
            <a:endParaRPr lang="nl-BE" dirty="0"/>
          </a:p>
          <a:p>
            <a:endParaRPr lang="nl-BE" dirty="0"/>
          </a:p>
          <a:p>
            <a:pPr marL="114300" indent="0">
              <a:buNone/>
            </a:pPr>
            <a:endParaRPr lang="nl-BE" dirty="0"/>
          </a:p>
          <a:p>
            <a:pPr marL="114300" indent="0">
              <a:buNone/>
            </a:pPr>
            <a:endParaRPr lang="nl-BE" dirty="0"/>
          </a:p>
          <a:p>
            <a:endParaRPr lang="nl-BE" dirty="0"/>
          </a:p>
          <a:p>
            <a:endParaRPr lang="nl-BE" dirty="0"/>
          </a:p>
        </p:txBody>
      </p:sp>
      <p:pic>
        <p:nvPicPr>
          <p:cNvPr id="4" name="Google Shape;178;p26"/>
          <p:cNvPicPr preferRelativeResize="0"/>
          <p:nvPr/>
        </p:nvPicPr>
        <p:blipFill>
          <a:blip r:embed="rId2">
            <a:extLst>
              <a:ext uri="{28A0092B-C50C-407E-A947-70E740481C1C}">
                <a14:useLocalDpi xmlns:a14="http://schemas.microsoft.com/office/drawing/2010/main" val="0"/>
              </a:ext>
            </a:extLst>
          </a:blip>
          <a:stretch>
            <a:fillRect/>
          </a:stretch>
        </p:blipFill>
        <p:spPr>
          <a:xfrm>
            <a:off x="311700" y="102475"/>
            <a:ext cx="1017723" cy="812773"/>
          </a:xfrm>
          <a:prstGeom prst="rect">
            <a:avLst/>
          </a:prstGeom>
          <a:noFill/>
          <a:ln>
            <a:noFill/>
          </a:ln>
        </p:spPr>
      </p:pic>
    </p:spTree>
    <p:extLst>
      <p:ext uri="{BB962C8B-B14F-4D97-AF65-F5344CB8AC3E}">
        <p14:creationId xmlns:p14="http://schemas.microsoft.com/office/powerpoint/2010/main" val="1419506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uFillTx/>
              </a:rPr>
              <a:t> </a:t>
            </a:r>
            <a:endParaRPr dirty="0">
              <a:uFillTx/>
            </a:endParaRPr>
          </a:p>
          <a:p>
            <a:pPr marL="0" lvl="0" indent="0" algn="ctr" rtl="0">
              <a:spcBef>
                <a:spcPts val="0"/>
              </a:spcBef>
              <a:spcAft>
                <a:spcPts val="0"/>
              </a:spcAft>
              <a:buNone/>
            </a:pPr>
            <a:endParaRPr dirty="0">
              <a:uFillTx/>
            </a:endParaRPr>
          </a:p>
        </p:txBody>
      </p:sp>
      <p:pic>
        <p:nvPicPr>
          <p:cNvPr id="2" name="Afbeelding 1">
            <a:extLst>
              <a:ext uri="{FF2B5EF4-FFF2-40B4-BE49-F238E27FC236}">
                <a16:creationId xmlns:a16="http://schemas.microsoft.com/office/drawing/2014/main" id="{9F0C6232-9F32-05CE-6C53-F7154FFCD0B7}"/>
              </a:ext>
            </a:extLst>
          </p:cNvPr>
          <p:cNvPicPr>
            <a:picLocks noChangeAspect="1"/>
          </p:cNvPicPr>
          <p:nvPr/>
        </p:nvPicPr>
        <p:blipFill>
          <a:blip r:embed="rId3"/>
          <a:stretch>
            <a:fillRect/>
          </a:stretch>
        </p:blipFill>
        <p:spPr>
          <a:xfrm>
            <a:off x="358069" y="1222780"/>
            <a:ext cx="4223956" cy="3169614"/>
          </a:xfrm>
          <a:prstGeom prst="rect">
            <a:avLst/>
          </a:prstGeom>
        </p:spPr>
      </p:pic>
      <p:sp>
        <p:nvSpPr>
          <p:cNvPr id="205" name="Google Shape;205;p29"/>
          <p:cNvSpPr txBox="1">
            <a:spLocks noGrp="1"/>
          </p:cNvSpPr>
          <p:nvPr>
            <p:ph type="body" idx="1"/>
          </p:nvPr>
        </p:nvSpPr>
        <p:spPr>
          <a:xfrm flipH="1">
            <a:off x="4916562" y="3557588"/>
            <a:ext cx="45719" cy="667979"/>
          </a:xfrm>
          <a:prstGeom prst="rect">
            <a:avLst/>
          </a:prstGeom>
        </p:spPr>
        <p:txBody>
          <a:bodyPr spcFirstLastPara="1" wrap="square" lIns="91425" tIns="91425" rIns="91425" bIns="91425" anchor="t" anchorCtr="0">
            <a:noAutofit/>
          </a:bodyPr>
          <a:lstStyle/>
          <a:p>
            <a:pPr marL="1828800" marR="0" lvl="0" indent="0" algn="l" rtl="0">
              <a:lnSpc>
                <a:spcPct val="115000"/>
              </a:lnSpc>
              <a:spcBef>
                <a:spcPts val="0"/>
              </a:spcBef>
              <a:spcAft>
                <a:spcPts val="1600"/>
              </a:spcAft>
              <a:buNone/>
            </a:pPr>
            <a:endParaRPr dirty="0">
              <a:uFillTx/>
            </a:endParaRPr>
          </a:p>
        </p:txBody>
      </p:sp>
      <p:pic>
        <p:nvPicPr>
          <p:cNvPr id="206" name="Google Shape;206;p29"/>
          <p:cNvPicPr preferRelativeResize="0"/>
          <p:nvPr/>
        </p:nvPicPr>
        <p:blipFill>
          <a:blip r:embed="rId4"/>
          <a:stretch>
            <a:fillRect/>
          </a:stretch>
        </p:blipFill>
        <p:spPr>
          <a:xfrm>
            <a:off x="4582025" y="4568875"/>
            <a:ext cx="4582027" cy="439875"/>
          </a:xfrm>
          <a:prstGeom prst="rect">
            <a:avLst/>
          </a:prstGeom>
          <a:noFill/>
          <a:ln>
            <a:noFill/>
          </a:ln>
        </p:spPr>
      </p:pic>
      <p:pic>
        <p:nvPicPr>
          <p:cNvPr id="207" name="Google Shape;207;p29"/>
          <p:cNvPicPr preferRelativeResize="0"/>
          <p:nvPr/>
        </p:nvPicPr>
        <p:blipFill>
          <a:blip r:embed="rId5"/>
          <a:stretch>
            <a:fillRect/>
          </a:stretch>
        </p:blipFill>
        <p:spPr>
          <a:xfrm>
            <a:off x="311700" y="4568875"/>
            <a:ext cx="3998846" cy="439875"/>
          </a:xfrm>
          <a:prstGeom prst="rect">
            <a:avLst/>
          </a:prstGeom>
          <a:noFill/>
          <a:ln>
            <a:noFill/>
          </a:ln>
        </p:spPr>
      </p:pic>
      <p:pic>
        <p:nvPicPr>
          <p:cNvPr id="208" name="Google Shape;208;p29"/>
          <p:cNvPicPr preferRelativeResize="0"/>
          <p:nvPr/>
        </p:nvPicPr>
        <p:blipFill>
          <a:blip r:embed="rId6">
            <a:extLst>
              <a:ext uri="{28A0092B-C50C-407E-A947-70E740481C1C}">
                <a14:useLocalDpi xmlns:a14="http://schemas.microsoft.com/office/drawing/2010/main" val="0"/>
              </a:ext>
            </a:extLst>
          </a:blip>
          <a:stretch>
            <a:fillRect/>
          </a:stretch>
        </p:blipFill>
        <p:spPr>
          <a:xfrm>
            <a:off x="311700" y="102475"/>
            <a:ext cx="1017723" cy="812773"/>
          </a:xfrm>
          <a:prstGeom prst="rect">
            <a:avLst/>
          </a:prstGeom>
          <a:noFill/>
          <a:ln>
            <a:noFill/>
          </a:ln>
        </p:spPr>
      </p:pic>
      <p:pic>
        <p:nvPicPr>
          <p:cNvPr id="1026" name="Picture 2">
            <a:extLst>
              <a:ext uri="{FF2B5EF4-FFF2-40B4-BE49-F238E27FC236}">
                <a16:creationId xmlns:a16="http://schemas.microsoft.com/office/drawing/2014/main" id="{CF5088F8-2439-77BF-9088-476AFE0FE4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5344" y="1222780"/>
            <a:ext cx="4226152" cy="31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uFillTx/>
              </a:rPr>
              <a:t> </a:t>
            </a:r>
            <a:endParaRPr dirty="0">
              <a:uFillTx/>
            </a:endParaRPr>
          </a:p>
          <a:p>
            <a:pPr marL="0" lvl="0" indent="0" algn="ctr" rtl="0">
              <a:spcBef>
                <a:spcPts val="0"/>
              </a:spcBef>
              <a:spcAft>
                <a:spcPts val="0"/>
              </a:spcAft>
              <a:buNone/>
            </a:pPr>
            <a:endParaRPr dirty="0">
              <a:uFillTx/>
            </a:endParaRPr>
          </a:p>
        </p:txBody>
      </p:sp>
      <p:sp>
        <p:nvSpPr>
          <p:cNvPr id="205" name="Google Shape;205;p29"/>
          <p:cNvSpPr txBox="1">
            <a:spLocks noGrp="1"/>
          </p:cNvSpPr>
          <p:nvPr>
            <p:ph type="body" idx="1"/>
          </p:nvPr>
        </p:nvSpPr>
        <p:spPr>
          <a:xfrm flipV="1">
            <a:off x="1812438" y="3874502"/>
            <a:ext cx="3373926" cy="75992"/>
          </a:xfrm>
          <a:prstGeom prst="rect">
            <a:avLst/>
          </a:prstGeom>
        </p:spPr>
        <p:txBody>
          <a:bodyPr spcFirstLastPara="1" wrap="square" lIns="91425" tIns="91425" rIns="91425" bIns="91425" anchor="t" anchorCtr="0">
            <a:noAutofit/>
          </a:bodyPr>
          <a:lstStyle/>
          <a:p>
            <a:pPr marL="1828800" marR="0" lvl="0" indent="0" algn="l" rtl="0">
              <a:lnSpc>
                <a:spcPct val="115000"/>
              </a:lnSpc>
              <a:spcBef>
                <a:spcPts val="0"/>
              </a:spcBef>
              <a:spcAft>
                <a:spcPts val="1600"/>
              </a:spcAft>
              <a:buNone/>
            </a:pPr>
            <a:endParaRPr dirty="0">
              <a:uFillTx/>
            </a:endParaRPr>
          </a:p>
        </p:txBody>
      </p:sp>
      <p:pic>
        <p:nvPicPr>
          <p:cNvPr id="206" name="Google Shape;206;p29"/>
          <p:cNvPicPr preferRelativeResize="0"/>
          <p:nvPr/>
        </p:nvPicPr>
        <p:blipFill>
          <a:blip r:embed="rId3"/>
          <a:stretch>
            <a:fillRect/>
          </a:stretch>
        </p:blipFill>
        <p:spPr>
          <a:xfrm>
            <a:off x="4582025" y="4568875"/>
            <a:ext cx="4582027" cy="439875"/>
          </a:xfrm>
          <a:prstGeom prst="rect">
            <a:avLst/>
          </a:prstGeom>
          <a:noFill/>
          <a:ln>
            <a:noFill/>
          </a:ln>
        </p:spPr>
      </p:pic>
      <p:pic>
        <p:nvPicPr>
          <p:cNvPr id="207" name="Google Shape;207;p29"/>
          <p:cNvPicPr preferRelativeResize="0"/>
          <p:nvPr/>
        </p:nvPicPr>
        <p:blipFill>
          <a:blip r:embed="rId4"/>
          <a:stretch>
            <a:fillRect/>
          </a:stretch>
        </p:blipFill>
        <p:spPr>
          <a:xfrm>
            <a:off x="311700" y="4568875"/>
            <a:ext cx="3998846" cy="439875"/>
          </a:xfrm>
          <a:prstGeom prst="rect">
            <a:avLst/>
          </a:prstGeom>
          <a:noFill/>
          <a:ln>
            <a:noFill/>
          </a:ln>
        </p:spPr>
      </p:pic>
      <p:pic>
        <p:nvPicPr>
          <p:cNvPr id="208" name="Google Shape;208;p29"/>
          <p:cNvPicPr preferRelativeResize="0"/>
          <p:nvPr/>
        </p:nvPicPr>
        <p:blipFill>
          <a:blip r:embed="rId5">
            <a:extLst>
              <a:ext uri="{28A0092B-C50C-407E-A947-70E740481C1C}">
                <a14:useLocalDpi xmlns:a14="http://schemas.microsoft.com/office/drawing/2010/main" val="0"/>
              </a:ext>
            </a:extLst>
          </a:blip>
          <a:stretch>
            <a:fillRect/>
          </a:stretch>
        </p:blipFill>
        <p:spPr>
          <a:xfrm>
            <a:off x="311700" y="102475"/>
            <a:ext cx="1017723" cy="812773"/>
          </a:xfrm>
          <a:prstGeom prst="rect">
            <a:avLst/>
          </a:prstGeom>
          <a:noFill/>
          <a:ln>
            <a:noFill/>
          </a:ln>
        </p:spPr>
      </p:pic>
      <p:pic>
        <p:nvPicPr>
          <p:cNvPr id="1027" name="Picture 3" descr="60b731ed-7213-429e-b403-22d64bc4ceab@eurprd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700" y="1028035"/>
            <a:ext cx="3998846" cy="300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a:extLst>
              <a:ext uri="{FF2B5EF4-FFF2-40B4-BE49-F238E27FC236}">
                <a16:creationId xmlns:a16="http://schemas.microsoft.com/office/drawing/2014/main" id="{AC0AC802-D231-0C79-B9D8-694C72751A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6576" y="357832"/>
            <a:ext cx="2830513" cy="377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1809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uFillTx/>
              </a:rPr>
              <a:t> </a:t>
            </a:r>
            <a:endParaRPr>
              <a:uFillTx/>
            </a:endParaRPr>
          </a:p>
          <a:p>
            <a:pPr marL="0" lvl="0" indent="0" algn="ctr" rtl="0">
              <a:spcBef>
                <a:spcPts val="0"/>
              </a:spcBef>
              <a:spcAft>
                <a:spcPts val="0"/>
              </a:spcAft>
              <a:buNone/>
            </a:pPr>
            <a:endParaRPr>
              <a:uFillTx/>
            </a:endParaRPr>
          </a:p>
        </p:txBody>
      </p:sp>
      <p:sp>
        <p:nvSpPr>
          <p:cNvPr id="205" name="Google Shape;205;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1828800" marR="0" lvl="0" indent="0" algn="l" rtl="0">
              <a:lnSpc>
                <a:spcPct val="115000"/>
              </a:lnSpc>
              <a:spcBef>
                <a:spcPts val="0"/>
              </a:spcBef>
              <a:spcAft>
                <a:spcPts val="1600"/>
              </a:spcAft>
              <a:buNone/>
            </a:pPr>
            <a:r>
              <a:rPr lang="nl-BE" dirty="0">
                <a:uFillTx/>
              </a:rPr>
              <a:t>Meer info over Younited:</a:t>
            </a:r>
          </a:p>
          <a:p>
            <a:pPr marL="1828800" marR="0" lvl="0" indent="0" algn="l" rtl="0">
              <a:lnSpc>
                <a:spcPct val="115000"/>
              </a:lnSpc>
              <a:spcBef>
                <a:spcPts val="0"/>
              </a:spcBef>
              <a:spcAft>
                <a:spcPts val="1600"/>
              </a:spcAft>
              <a:buNone/>
            </a:pPr>
            <a:r>
              <a:rPr lang="nl-BE" sz="3200" dirty="0">
                <a:hlinkClick r:id="rId3"/>
              </a:rPr>
              <a:t>www.younited.be</a:t>
            </a:r>
            <a:r>
              <a:rPr lang="nl-BE" sz="3200" dirty="0"/>
              <a:t> </a:t>
            </a:r>
            <a:r>
              <a:rPr lang="nl-BE" sz="2000" dirty="0"/>
              <a:t>(uitleg, verschillende werkingen, podcast Younited)</a:t>
            </a:r>
          </a:p>
          <a:p>
            <a:pPr marL="1828800" marR="0" lvl="0" indent="0" algn="l" rtl="0">
              <a:lnSpc>
                <a:spcPct val="115000"/>
              </a:lnSpc>
              <a:spcBef>
                <a:spcPts val="0"/>
              </a:spcBef>
              <a:spcAft>
                <a:spcPts val="1600"/>
              </a:spcAft>
              <a:buNone/>
            </a:pPr>
            <a:r>
              <a:rPr lang="nl-BE" sz="3200" dirty="0"/>
              <a:t>Instagram / Facebook</a:t>
            </a:r>
          </a:p>
          <a:p>
            <a:pPr marL="1828800" marR="0" lvl="0" indent="0" algn="l" rtl="0">
              <a:lnSpc>
                <a:spcPct val="115000"/>
              </a:lnSpc>
              <a:spcBef>
                <a:spcPts val="0"/>
              </a:spcBef>
              <a:spcAft>
                <a:spcPts val="1600"/>
              </a:spcAft>
              <a:buNone/>
            </a:pPr>
            <a:r>
              <a:rPr lang="nl-BE" sz="3200" b="1" dirty="0"/>
              <a:t>Fiets mee </a:t>
            </a:r>
            <a:r>
              <a:rPr lang="nl-BE" sz="3200" dirty="0"/>
              <a:t>met Younited</a:t>
            </a:r>
          </a:p>
        </p:txBody>
      </p:sp>
      <p:pic>
        <p:nvPicPr>
          <p:cNvPr id="206" name="Google Shape;206;p29"/>
          <p:cNvPicPr preferRelativeResize="0"/>
          <p:nvPr/>
        </p:nvPicPr>
        <p:blipFill>
          <a:blip r:embed="rId4"/>
          <a:stretch>
            <a:fillRect/>
          </a:stretch>
        </p:blipFill>
        <p:spPr>
          <a:xfrm>
            <a:off x="4582025" y="4568875"/>
            <a:ext cx="4582027" cy="439875"/>
          </a:xfrm>
          <a:prstGeom prst="rect">
            <a:avLst/>
          </a:prstGeom>
          <a:noFill/>
          <a:ln>
            <a:noFill/>
          </a:ln>
        </p:spPr>
      </p:pic>
      <p:pic>
        <p:nvPicPr>
          <p:cNvPr id="207" name="Google Shape;207;p29"/>
          <p:cNvPicPr preferRelativeResize="0"/>
          <p:nvPr/>
        </p:nvPicPr>
        <p:blipFill>
          <a:blip r:embed="rId5"/>
          <a:stretch>
            <a:fillRect/>
          </a:stretch>
        </p:blipFill>
        <p:spPr>
          <a:xfrm>
            <a:off x="311700" y="4568875"/>
            <a:ext cx="3998846" cy="439875"/>
          </a:xfrm>
          <a:prstGeom prst="rect">
            <a:avLst/>
          </a:prstGeom>
          <a:noFill/>
          <a:ln>
            <a:noFill/>
          </a:ln>
        </p:spPr>
      </p:pic>
      <p:pic>
        <p:nvPicPr>
          <p:cNvPr id="208" name="Google Shape;208;p29"/>
          <p:cNvPicPr preferRelativeResize="0"/>
          <p:nvPr/>
        </p:nvPicPr>
        <p:blipFill>
          <a:blip r:embed="rId6">
            <a:extLst>
              <a:ext uri="{28A0092B-C50C-407E-A947-70E740481C1C}">
                <a14:useLocalDpi xmlns:a14="http://schemas.microsoft.com/office/drawing/2010/main" val="0"/>
              </a:ext>
            </a:extLst>
          </a:blip>
          <a:stretch>
            <a:fillRect/>
          </a:stretch>
        </p:blipFill>
        <p:spPr>
          <a:xfrm>
            <a:off x="311700" y="102475"/>
            <a:ext cx="1017723" cy="812773"/>
          </a:xfrm>
          <a:prstGeom prst="rect">
            <a:avLst/>
          </a:prstGeom>
          <a:noFill/>
          <a:ln>
            <a:noFill/>
          </a:ln>
        </p:spPr>
      </p:pic>
    </p:spTree>
    <p:extLst>
      <p:ext uri="{BB962C8B-B14F-4D97-AF65-F5344CB8AC3E}">
        <p14:creationId xmlns:p14="http://schemas.microsoft.com/office/powerpoint/2010/main" val="10504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uFillTx/>
              </a:rPr>
              <a:t>Wat is </a:t>
            </a:r>
            <a:r>
              <a:rPr lang="en" dirty="0"/>
              <a:t>Younited Belgium</a:t>
            </a:r>
            <a:r>
              <a:rPr lang="en" dirty="0">
                <a:uFillTx/>
              </a:rPr>
              <a:t>?	</a:t>
            </a:r>
            <a:endParaRPr dirty="0">
              <a:uFillTx/>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2286000" lvl="0" indent="-342900" algn="l" rtl="0">
              <a:lnSpc>
                <a:spcPct val="150000"/>
              </a:lnSpc>
              <a:spcBef>
                <a:spcPts val="0"/>
              </a:spcBef>
              <a:spcAft>
                <a:spcPts val="0"/>
              </a:spcAft>
              <a:buSzPts val="1800"/>
              <a:buChar char="●"/>
            </a:pPr>
            <a:r>
              <a:rPr lang="en" dirty="0">
                <a:uFillTx/>
              </a:rPr>
              <a:t>Sociaal-sportieve voetbalcompetitie</a:t>
            </a:r>
            <a:endParaRPr dirty="0">
              <a:uFillTx/>
            </a:endParaRPr>
          </a:p>
          <a:p>
            <a:pPr marL="2286000" lvl="0" indent="-342900" algn="l" rtl="0">
              <a:lnSpc>
                <a:spcPct val="150000"/>
              </a:lnSpc>
              <a:spcBef>
                <a:spcPts val="0"/>
              </a:spcBef>
              <a:spcAft>
                <a:spcPts val="0"/>
              </a:spcAft>
              <a:buSzPts val="1800"/>
              <a:buChar char="●"/>
            </a:pPr>
            <a:r>
              <a:rPr lang="en" dirty="0">
                <a:uFillTx/>
              </a:rPr>
              <a:t>Voor dak- en thuislozen</a:t>
            </a:r>
            <a:endParaRPr dirty="0">
              <a:uFillTx/>
            </a:endParaRPr>
          </a:p>
          <a:p>
            <a:pPr marL="2286000" lvl="0" indent="-342900" algn="l" rtl="0">
              <a:lnSpc>
                <a:spcPct val="150000"/>
              </a:lnSpc>
              <a:spcBef>
                <a:spcPts val="0"/>
              </a:spcBef>
              <a:spcAft>
                <a:spcPts val="0"/>
              </a:spcAft>
              <a:buSzPts val="1800"/>
              <a:buChar char="●"/>
            </a:pPr>
            <a:r>
              <a:rPr lang="en" dirty="0">
                <a:uFillTx/>
              </a:rPr>
              <a:t>Kracht van voetbal gebruiken om</a:t>
            </a:r>
            <a:endParaRPr dirty="0">
              <a:uFillTx/>
            </a:endParaRPr>
          </a:p>
          <a:p>
            <a:pPr marL="2743200" lvl="1" indent="-342900" algn="l" rtl="0">
              <a:lnSpc>
                <a:spcPct val="150000"/>
              </a:lnSpc>
              <a:spcBef>
                <a:spcPts val="0"/>
              </a:spcBef>
              <a:spcAft>
                <a:spcPts val="0"/>
              </a:spcAft>
              <a:buSzPts val="1800"/>
              <a:buChar char="○"/>
            </a:pPr>
            <a:r>
              <a:rPr lang="en" sz="1800" dirty="0">
                <a:uFillTx/>
              </a:rPr>
              <a:t>Re-integratieproces op te starten</a:t>
            </a:r>
            <a:endParaRPr sz="1800" dirty="0">
              <a:uFillTx/>
            </a:endParaRPr>
          </a:p>
          <a:p>
            <a:pPr marL="3200400" lvl="2" indent="-342900" algn="l" rtl="0">
              <a:lnSpc>
                <a:spcPct val="150000"/>
              </a:lnSpc>
              <a:spcBef>
                <a:spcPts val="0"/>
              </a:spcBef>
              <a:spcAft>
                <a:spcPts val="0"/>
              </a:spcAft>
              <a:buSzPts val="1800"/>
              <a:buChar char="■"/>
            </a:pPr>
            <a:r>
              <a:rPr lang="en" sz="1800" dirty="0">
                <a:uFillTx/>
              </a:rPr>
              <a:t>Sociaal traject</a:t>
            </a:r>
            <a:endParaRPr sz="1800" dirty="0">
              <a:uFillTx/>
            </a:endParaRPr>
          </a:p>
          <a:p>
            <a:pPr marL="3200400" lvl="2" indent="-342900" algn="l" rtl="0">
              <a:lnSpc>
                <a:spcPct val="150000"/>
              </a:lnSpc>
              <a:spcBef>
                <a:spcPts val="0"/>
              </a:spcBef>
              <a:spcAft>
                <a:spcPts val="0"/>
              </a:spcAft>
              <a:buSzPts val="1800"/>
              <a:buChar char="■"/>
            </a:pPr>
            <a:r>
              <a:rPr lang="en" sz="1800" dirty="0">
                <a:uFillTx/>
              </a:rPr>
              <a:t>Professioneel traject</a:t>
            </a:r>
            <a:endParaRPr sz="1800" dirty="0">
              <a:uFillTx/>
            </a:endParaRPr>
          </a:p>
          <a:p>
            <a:pPr marL="2286000" lvl="0" indent="-342900" algn="l" rtl="0">
              <a:lnSpc>
                <a:spcPct val="150000"/>
              </a:lnSpc>
              <a:spcBef>
                <a:spcPts val="0"/>
              </a:spcBef>
              <a:spcAft>
                <a:spcPts val="0"/>
              </a:spcAft>
              <a:buSzPts val="1800"/>
              <a:buChar char="●"/>
            </a:pPr>
            <a:r>
              <a:rPr lang="en" dirty="0">
                <a:uFillTx/>
              </a:rPr>
              <a:t>Actieve communicatie</a:t>
            </a:r>
            <a:endParaRPr dirty="0">
              <a:uFillTx/>
            </a:endParaRPr>
          </a:p>
          <a:p>
            <a:pPr marL="2286000" lvl="0" indent="-342900" algn="l" rtl="0">
              <a:lnSpc>
                <a:spcPct val="150000"/>
              </a:lnSpc>
              <a:spcBef>
                <a:spcPts val="0"/>
              </a:spcBef>
              <a:spcAft>
                <a:spcPts val="0"/>
              </a:spcAft>
              <a:buSzPts val="1800"/>
              <a:buChar char="●"/>
            </a:pPr>
            <a:r>
              <a:rPr lang="en" dirty="0">
                <a:uFillTx/>
              </a:rPr>
              <a:t>Nationale evenementen op openbare plaatsen</a:t>
            </a:r>
            <a:endParaRPr dirty="0">
              <a:uFillTx/>
            </a:endParaRPr>
          </a:p>
        </p:txBody>
      </p:sp>
      <p:pic>
        <p:nvPicPr>
          <p:cNvPr id="63" name="Google Shape;63;p14"/>
          <p:cNvPicPr preferRelativeResize="0"/>
          <p:nvPr/>
        </p:nvPicPr>
        <p:blipFill>
          <a:blip r:embed="rId3">
            <a:extLst>
              <a:ext uri="{28A0092B-C50C-407E-A947-70E740481C1C}">
                <a14:useLocalDpi xmlns:a14="http://schemas.microsoft.com/office/drawing/2010/main" val="0"/>
              </a:ext>
            </a:extLst>
          </a:blip>
          <a:stretch>
            <a:fillRect/>
          </a:stretch>
        </p:blipFill>
        <p:spPr>
          <a:xfrm>
            <a:off x="311700" y="102475"/>
            <a:ext cx="1017723" cy="812773"/>
          </a:xfrm>
          <a:prstGeom prst="rect">
            <a:avLst/>
          </a:prstGeom>
          <a:noFill/>
          <a:ln>
            <a:noFill/>
          </a:ln>
        </p:spPr>
      </p:pic>
      <p:pic>
        <p:nvPicPr>
          <p:cNvPr id="64" name="Google Shape;64;p14"/>
          <p:cNvPicPr preferRelativeResize="0"/>
          <p:nvPr/>
        </p:nvPicPr>
        <p:blipFill>
          <a:blip r:embed="rId4"/>
          <a:stretch>
            <a:fillRect/>
          </a:stretch>
        </p:blipFill>
        <p:spPr>
          <a:xfrm>
            <a:off x="4582025" y="4568875"/>
            <a:ext cx="4582027" cy="439875"/>
          </a:xfrm>
          <a:prstGeom prst="rect">
            <a:avLst/>
          </a:prstGeom>
          <a:noFill/>
          <a:ln>
            <a:noFill/>
          </a:ln>
        </p:spPr>
      </p:pic>
      <p:pic>
        <p:nvPicPr>
          <p:cNvPr id="65" name="Google Shape;65;p14"/>
          <p:cNvPicPr preferRelativeResize="0"/>
          <p:nvPr/>
        </p:nvPicPr>
        <p:blipFill>
          <a:blip r:embed="rId5"/>
          <a:stretch>
            <a:fillRect/>
          </a:stretch>
        </p:blipFill>
        <p:spPr>
          <a:xfrm>
            <a:off x="311700" y="4568875"/>
            <a:ext cx="3998846" cy="439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
        <p:nvSpPr>
          <p:cNvPr id="71" name="Google Shape;71;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uFillTx/>
            </a:endParaRPr>
          </a:p>
        </p:txBody>
      </p:sp>
      <p:pic>
        <p:nvPicPr>
          <p:cNvPr id="72" name="Google Shape;72;p15"/>
          <p:cNvPicPr preferRelativeResize="0"/>
          <p:nvPr/>
        </p:nvPicPr>
        <p:blipFill>
          <a:blip r:embed="rId3">
            <a:extLst>
              <a:ext uri="{28A0092B-C50C-407E-A947-70E740481C1C}">
                <a14:useLocalDpi xmlns:a14="http://schemas.microsoft.com/office/drawing/2010/main" val="0"/>
              </a:ext>
            </a:extLst>
          </a:blip>
          <a:stretch>
            <a:fillRect/>
          </a:stretch>
        </p:blipFill>
        <p:spPr>
          <a:xfrm>
            <a:off x="311700" y="102475"/>
            <a:ext cx="1017723" cy="812773"/>
          </a:xfrm>
          <a:prstGeom prst="rect">
            <a:avLst/>
          </a:prstGeom>
          <a:noFill/>
          <a:ln>
            <a:noFill/>
          </a:ln>
        </p:spPr>
      </p:pic>
      <p:pic>
        <p:nvPicPr>
          <p:cNvPr id="73" name="Google Shape;73;p15"/>
          <p:cNvPicPr preferRelativeResize="0"/>
          <p:nvPr/>
        </p:nvPicPr>
        <p:blipFill>
          <a:blip r:embed="rId4"/>
          <a:stretch>
            <a:fillRect/>
          </a:stretch>
        </p:blipFill>
        <p:spPr>
          <a:xfrm>
            <a:off x="914163" y="1152475"/>
            <a:ext cx="7315684" cy="3416400"/>
          </a:xfrm>
          <a:prstGeom prst="rect">
            <a:avLst/>
          </a:prstGeom>
          <a:noFill/>
          <a:ln>
            <a:noFill/>
          </a:ln>
        </p:spPr>
      </p:pic>
      <p:pic>
        <p:nvPicPr>
          <p:cNvPr id="74" name="Google Shape;74;p15"/>
          <p:cNvPicPr preferRelativeResize="0"/>
          <p:nvPr/>
        </p:nvPicPr>
        <p:blipFill>
          <a:blip r:embed="rId5"/>
          <a:stretch>
            <a:fillRect/>
          </a:stretch>
        </p:blipFill>
        <p:spPr>
          <a:xfrm>
            <a:off x="4582025" y="4568875"/>
            <a:ext cx="4582027" cy="439875"/>
          </a:xfrm>
          <a:prstGeom prst="rect">
            <a:avLst/>
          </a:prstGeom>
          <a:noFill/>
          <a:ln>
            <a:noFill/>
          </a:ln>
        </p:spPr>
      </p:pic>
      <p:pic>
        <p:nvPicPr>
          <p:cNvPr id="75" name="Google Shape;75;p15"/>
          <p:cNvPicPr preferRelativeResize="0"/>
          <p:nvPr/>
        </p:nvPicPr>
        <p:blipFill>
          <a:blip r:embed="rId6"/>
          <a:stretch>
            <a:fillRect/>
          </a:stretch>
        </p:blipFill>
        <p:spPr>
          <a:xfrm>
            <a:off x="311700" y="4568875"/>
            <a:ext cx="3998846" cy="439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uFillTx/>
            </a:endParaRPr>
          </a:p>
        </p:txBody>
      </p:sp>
      <p:sp>
        <p:nvSpPr>
          <p:cNvPr id="147" name="Google Shape;147;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1828800" lvl="0" indent="0" algn="l" rtl="0">
              <a:spcBef>
                <a:spcPts val="0"/>
              </a:spcBef>
              <a:spcAft>
                <a:spcPts val="0"/>
              </a:spcAft>
              <a:buNone/>
            </a:pPr>
            <a:endParaRPr>
              <a:uFillTx/>
            </a:endParaRPr>
          </a:p>
          <a:p>
            <a:pPr marL="1828800" lvl="0" indent="0" algn="l" rtl="0">
              <a:spcBef>
                <a:spcPts val="1600"/>
              </a:spcBef>
              <a:spcAft>
                <a:spcPts val="1600"/>
              </a:spcAft>
              <a:buNone/>
            </a:pPr>
            <a:endParaRPr>
              <a:uFillTx/>
            </a:endParaRPr>
          </a:p>
        </p:txBody>
      </p:sp>
      <p:pic>
        <p:nvPicPr>
          <p:cNvPr id="148" name="Google Shape;148;p23"/>
          <p:cNvPicPr preferRelativeResize="0"/>
          <p:nvPr/>
        </p:nvPicPr>
        <p:blipFill>
          <a:blip r:embed="rId3"/>
          <a:stretch>
            <a:fillRect/>
          </a:stretch>
        </p:blipFill>
        <p:spPr>
          <a:xfrm>
            <a:off x="4582025" y="4568875"/>
            <a:ext cx="4582027" cy="439875"/>
          </a:xfrm>
          <a:prstGeom prst="rect">
            <a:avLst/>
          </a:prstGeom>
          <a:noFill/>
          <a:ln>
            <a:noFill/>
          </a:ln>
        </p:spPr>
      </p:pic>
      <p:pic>
        <p:nvPicPr>
          <p:cNvPr id="149" name="Google Shape;149;p23"/>
          <p:cNvPicPr preferRelativeResize="0"/>
          <p:nvPr/>
        </p:nvPicPr>
        <p:blipFill>
          <a:blip r:embed="rId4"/>
          <a:stretch>
            <a:fillRect/>
          </a:stretch>
        </p:blipFill>
        <p:spPr>
          <a:xfrm>
            <a:off x="311700" y="4568875"/>
            <a:ext cx="3998846" cy="439875"/>
          </a:xfrm>
          <a:prstGeom prst="rect">
            <a:avLst/>
          </a:prstGeom>
          <a:noFill/>
          <a:ln>
            <a:noFill/>
          </a:ln>
        </p:spPr>
      </p:pic>
      <p:pic>
        <p:nvPicPr>
          <p:cNvPr id="150" name="Google Shape;150;p23"/>
          <p:cNvPicPr preferRelativeResize="0"/>
          <p:nvPr/>
        </p:nvPicPr>
        <p:blipFill>
          <a:blip r:embed="rId5">
            <a:extLst>
              <a:ext uri="{28A0092B-C50C-407E-A947-70E740481C1C}">
                <a14:useLocalDpi xmlns:a14="http://schemas.microsoft.com/office/drawing/2010/main" val="0"/>
              </a:ext>
            </a:extLst>
          </a:blip>
          <a:stretch>
            <a:fillRect/>
          </a:stretch>
        </p:blipFill>
        <p:spPr>
          <a:xfrm>
            <a:off x="311700" y="102475"/>
            <a:ext cx="1017723" cy="812773"/>
          </a:xfrm>
          <a:prstGeom prst="rect">
            <a:avLst/>
          </a:prstGeom>
          <a:noFill/>
          <a:ln>
            <a:noFill/>
          </a:ln>
        </p:spPr>
      </p:pic>
      <p:pic>
        <p:nvPicPr>
          <p:cNvPr id="1026" name="Picture 2" descr="BHC_kaart_2019 (1).png"/>
          <p:cNvPicPr>
            <a:picLocks noChangeAspect="1" noChangeArrowheads="1"/>
          </p:cNvPicPr>
          <p:nvPr/>
        </p:nvPicPr>
        <p:blipFill>
          <a:blip r:embed="rId6"/>
          <a:srcRect/>
          <a:stretch>
            <a:fillRect/>
          </a:stretch>
        </p:blipFill>
        <p:spPr bwMode="auto">
          <a:xfrm>
            <a:off x="1553186" y="245126"/>
            <a:ext cx="6057678" cy="433839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uFillTx/>
              </a:rPr>
              <a:t>Voor wie is </a:t>
            </a:r>
            <a:r>
              <a:rPr lang="en" dirty="0"/>
              <a:t>Younited Belgium</a:t>
            </a:r>
            <a:r>
              <a:rPr lang="en" dirty="0">
                <a:uFillTx/>
              </a:rPr>
              <a:t>?</a:t>
            </a:r>
            <a:endParaRPr dirty="0">
              <a:uFillTx/>
            </a:endParaRPr>
          </a:p>
        </p:txBody>
      </p:sp>
      <p:sp>
        <p:nvSpPr>
          <p:cNvPr id="81" name="Google Shape;81;p16"/>
          <p:cNvSpPr txBox="1">
            <a:spLocks noGrp="1"/>
          </p:cNvSpPr>
          <p:nvPr>
            <p:ph type="body" idx="1"/>
          </p:nvPr>
        </p:nvSpPr>
        <p:spPr>
          <a:xfrm>
            <a:off x="311700" y="1017723"/>
            <a:ext cx="8520600" cy="3551152"/>
          </a:xfrm>
          <a:prstGeom prst="rect">
            <a:avLst/>
          </a:prstGeom>
        </p:spPr>
        <p:txBody>
          <a:bodyPr spcFirstLastPara="1" wrap="square" lIns="91425" tIns="91425" rIns="91425" bIns="91425" anchor="t" anchorCtr="0">
            <a:noAutofit/>
          </a:bodyPr>
          <a:lstStyle/>
          <a:p>
            <a:r>
              <a:rPr lang="nl-BE" dirty="0"/>
              <a:t>Onze spelers en supporters zijn experten in het dagelijkse overleven. Wij kiezen er resoluut voor om te vertrekken vanuit de kracht die mensen in zich hebben, in plaats van hen te benoemen met de problematieken die ze het hoofd moeten bieden.</a:t>
            </a:r>
          </a:p>
          <a:p>
            <a:r>
              <a:rPr lang="nl-BE" dirty="0"/>
              <a:t>Onze deelnemers strijden tegen kwetsbaarheid op verschillende vlakken zoals huisvesting, psychische gezondheid, welzijn, armoede of verslaving</a:t>
            </a:r>
          </a:p>
          <a:p>
            <a:r>
              <a:rPr lang="nl-BE" dirty="0"/>
              <a:t>Man/vrouw/X – vanaf 18 jaar</a:t>
            </a:r>
          </a:p>
          <a:p>
            <a:pPr marL="2286000" lvl="0" indent="-342900" algn="l" rtl="0">
              <a:lnSpc>
                <a:spcPct val="150000"/>
              </a:lnSpc>
              <a:spcBef>
                <a:spcPts val="0"/>
              </a:spcBef>
              <a:spcAft>
                <a:spcPts val="0"/>
              </a:spcAft>
              <a:buSzPts val="1800"/>
              <a:buChar char="●"/>
            </a:pPr>
            <a:endParaRPr dirty="0">
              <a:uFillTx/>
            </a:endParaRPr>
          </a:p>
          <a:p>
            <a:pPr marL="0" lvl="0" indent="0" algn="l" rtl="0">
              <a:lnSpc>
                <a:spcPct val="150000"/>
              </a:lnSpc>
              <a:spcBef>
                <a:spcPts val="1600"/>
              </a:spcBef>
              <a:spcAft>
                <a:spcPts val="0"/>
              </a:spcAft>
              <a:buNone/>
            </a:pPr>
            <a:endParaRPr dirty="0">
              <a:uFillTx/>
            </a:endParaRPr>
          </a:p>
          <a:p>
            <a:pPr marL="2743200" lvl="0" indent="0" algn="l" rtl="0">
              <a:spcBef>
                <a:spcPts val="1600"/>
              </a:spcBef>
              <a:spcAft>
                <a:spcPts val="1600"/>
              </a:spcAft>
              <a:buNone/>
            </a:pPr>
            <a:endParaRPr dirty="0">
              <a:uFillTx/>
            </a:endParaRPr>
          </a:p>
        </p:txBody>
      </p:sp>
      <p:pic>
        <p:nvPicPr>
          <p:cNvPr id="82" name="Google Shape;82;p16"/>
          <p:cNvPicPr preferRelativeResize="0"/>
          <p:nvPr/>
        </p:nvPicPr>
        <p:blipFill>
          <a:blip r:embed="rId3">
            <a:extLst>
              <a:ext uri="{28A0092B-C50C-407E-A947-70E740481C1C}">
                <a14:useLocalDpi xmlns:a14="http://schemas.microsoft.com/office/drawing/2010/main" val="0"/>
              </a:ext>
            </a:extLst>
          </a:blip>
          <a:stretch>
            <a:fillRect/>
          </a:stretch>
        </p:blipFill>
        <p:spPr>
          <a:xfrm>
            <a:off x="311700" y="102475"/>
            <a:ext cx="1017723" cy="812773"/>
          </a:xfrm>
          <a:prstGeom prst="rect">
            <a:avLst/>
          </a:prstGeom>
          <a:noFill/>
          <a:ln>
            <a:noFill/>
          </a:ln>
        </p:spPr>
      </p:pic>
      <p:pic>
        <p:nvPicPr>
          <p:cNvPr id="83" name="Google Shape;83;p16"/>
          <p:cNvPicPr preferRelativeResize="0"/>
          <p:nvPr/>
        </p:nvPicPr>
        <p:blipFill>
          <a:blip r:embed="rId4"/>
          <a:stretch>
            <a:fillRect/>
          </a:stretch>
        </p:blipFill>
        <p:spPr>
          <a:xfrm>
            <a:off x="4582025" y="4568875"/>
            <a:ext cx="4582027" cy="439875"/>
          </a:xfrm>
          <a:prstGeom prst="rect">
            <a:avLst/>
          </a:prstGeom>
          <a:noFill/>
          <a:ln>
            <a:noFill/>
          </a:ln>
        </p:spPr>
      </p:pic>
      <p:pic>
        <p:nvPicPr>
          <p:cNvPr id="84" name="Google Shape;84;p16"/>
          <p:cNvPicPr preferRelativeResize="0"/>
          <p:nvPr/>
        </p:nvPicPr>
        <p:blipFill>
          <a:blip r:embed="rId5"/>
          <a:stretch>
            <a:fillRect/>
          </a:stretch>
        </p:blipFill>
        <p:spPr>
          <a:xfrm>
            <a:off x="311700" y="4568875"/>
            <a:ext cx="3998846" cy="439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uFillTx/>
              </a:rPr>
              <a:t>Waarom organiseert </a:t>
            </a:r>
            <a:r>
              <a:rPr lang="en" dirty="0"/>
              <a:t>Younited Belgium</a:t>
            </a:r>
            <a:r>
              <a:rPr lang="en" dirty="0">
                <a:uFillTx/>
              </a:rPr>
              <a:t> dit?</a:t>
            </a:r>
            <a:endParaRPr dirty="0">
              <a:uFillTx/>
            </a:endParaRPr>
          </a:p>
        </p:txBody>
      </p:sp>
      <p:sp>
        <p:nvSpPr>
          <p:cNvPr id="100" name="Google Shape;100;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1485900" lvl="0" indent="0" algn="l" rtl="0">
              <a:lnSpc>
                <a:spcPct val="150000"/>
              </a:lnSpc>
              <a:spcBef>
                <a:spcPts val="0"/>
              </a:spcBef>
              <a:spcAft>
                <a:spcPts val="0"/>
              </a:spcAft>
              <a:buSzPts val="1800"/>
              <a:buNone/>
            </a:pPr>
            <a:r>
              <a:rPr lang="nl-BE" sz="1600" dirty="0">
                <a:solidFill>
                  <a:schemeClr val="tx1"/>
                </a:solidFill>
                <a:uFillTx/>
              </a:rPr>
              <a:t>Probleemstelling dak- en thuisloosheid</a:t>
            </a:r>
          </a:p>
          <a:p>
            <a:pPr marL="2286000" lvl="1" indent="-342900">
              <a:lnSpc>
                <a:spcPct val="150000"/>
              </a:lnSpc>
              <a:spcBef>
                <a:spcPts val="0"/>
              </a:spcBef>
              <a:buSzPts val="1800"/>
              <a:buChar char="●"/>
            </a:pPr>
            <a:r>
              <a:rPr lang="nl-BE" sz="1200" dirty="0">
                <a:solidFill>
                  <a:schemeClr val="tx1"/>
                </a:solidFill>
                <a:uFillTx/>
              </a:rPr>
              <a:t>Gebrek aan basisbehoeften</a:t>
            </a:r>
          </a:p>
          <a:p>
            <a:pPr marL="2743200" lvl="2" indent="-342900">
              <a:lnSpc>
                <a:spcPct val="150000"/>
              </a:lnSpc>
              <a:spcBef>
                <a:spcPts val="0"/>
              </a:spcBef>
              <a:buSzPts val="1800"/>
              <a:buChar char="●"/>
            </a:pPr>
            <a:r>
              <a:rPr lang="nl-BE" sz="1200" dirty="0">
                <a:solidFill>
                  <a:schemeClr val="tx1"/>
                </a:solidFill>
                <a:uFillTx/>
              </a:rPr>
              <a:t>Warmte, douche, maaltijd, genegenheid…</a:t>
            </a:r>
          </a:p>
          <a:p>
            <a:pPr marL="2286000" lvl="1" indent="-342900">
              <a:lnSpc>
                <a:spcPct val="150000"/>
              </a:lnSpc>
              <a:spcBef>
                <a:spcPts val="0"/>
              </a:spcBef>
              <a:buSzPts val="1800"/>
              <a:buChar char="●"/>
            </a:pPr>
            <a:r>
              <a:rPr lang="nl-BE" sz="1200" dirty="0">
                <a:solidFill>
                  <a:schemeClr val="tx1"/>
                </a:solidFill>
                <a:uFillTx/>
              </a:rPr>
              <a:t>Gebrek aan positieve identiteit</a:t>
            </a:r>
          </a:p>
          <a:p>
            <a:pPr marL="2743200" lvl="2" indent="-342900">
              <a:lnSpc>
                <a:spcPct val="150000"/>
              </a:lnSpc>
              <a:spcBef>
                <a:spcPts val="0"/>
              </a:spcBef>
              <a:buSzPts val="1800"/>
              <a:buChar char="●"/>
            </a:pPr>
            <a:r>
              <a:rPr lang="nl-BE" sz="1200" dirty="0">
                <a:solidFill>
                  <a:schemeClr val="tx1"/>
                </a:solidFill>
                <a:uFillTx/>
              </a:rPr>
              <a:t>Minderwaardigheid, faalangst, negatief zelfbeeld,…</a:t>
            </a:r>
          </a:p>
          <a:p>
            <a:pPr marL="2286000" lvl="1" indent="-342900">
              <a:lnSpc>
                <a:spcPct val="150000"/>
              </a:lnSpc>
              <a:spcBef>
                <a:spcPts val="0"/>
              </a:spcBef>
              <a:buSzPts val="1800"/>
              <a:buChar char="●"/>
            </a:pPr>
            <a:r>
              <a:rPr lang="nl-BE" sz="1200" dirty="0">
                <a:solidFill>
                  <a:schemeClr val="tx1"/>
                </a:solidFill>
                <a:uFillTx/>
              </a:rPr>
              <a:t>Gebrek aan relatie</a:t>
            </a:r>
          </a:p>
          <a:p>
            <a:pPr marL="2743200" lvl="2" indent="-342900">
              <a:lnSpc>
                <a:spcPct val="150000"/>
              </a:lnSpc>
              <a:spcBef>
                <a:spcPts val="0"/>
              </a:spcBef>
              <a:buSzPts val="1800"/>
              <a:buChar char="●"/>
            </a:pPr>
            <a:r>
              <a:rPr lang="nl-BE" sz="1200" dirty="0">
                <a:solidFill>
                  <a:schemeClr val="tx1"/>
                </a:solidFill>
                <a:uFillTx/>
              </a:rPr>
              <a:t>Sociaal, hulpverlening</a:t>
            </a:r>
          </a:p>
          <a:p>
            <a:pPr marL="2286000" lvl="1" indent="-342900">
              <a:lnSpc>
                <a:spcPct val="150000"/>
              </a:lnSpc>
              <a:spcBef>
                <a:spcPts val="0"/>
              </a:spcBef>
              <a:buSzPts val="1800"/>
              <a:buChar char="●"/>
            </a:pPr>
            <a:r>
              <a:rPr lang="nl-BE" sz="1200" dirty="0">
                <a:solidFill>
                  <a:schemeClr val="tx1"/>
                </a:solidFill>
                <a:uFillTx/>
              </a:rPr>
              <a:t>Gebrek aan goeie gezondheid en veerkracht</a:t>
            </a:r>
          </a:p>
          <a:p>
            <a:pPr marL="2743200" lvl="2" indent="-342900">
              <a:lnSpc>
                <a:spcPct val="150000"/>
              </a:lnSpc>
              <a:spcBef>
                <a:spcPts val="0"/>
              </a:spcBef>
              <a:buSzPts val="1800"/>
              <a:buChar char="●"/>
            </a:pPr>
            <a:r>
              <a:rPr lang="nl-BE" sz="1200" dirty="0">
                <a:solidFill>
                  <a:schemeClr val="tx1"/>
                </a:solidFill>
                <a:uFillTx/>
              </a:rPr>
              <a:t>Mentale, fysieke en psychische gezondheid</a:t>
            </a:r>
          </a:p>
          <a:p>
            <a:pPr marL="2286000" lvl="1" indent="-342900">
              <a:lnSpc>
                <a:spcPct val="150000"/>
              </a:lnSpc>
              <a:spcBef>
                <a:spcPts val="0"/>
              </a:spcBef>
              <a:buSzPts val="1800"/>
              <a:buChar char="●"/>
            </a:pPr>
            <a:r>
              <a:rPr lang="nl-BE" sz="1200" dirty="0">
                <a:solidFill>
                  <a:schemeClr val="tx1"/>
                </a:solidFill>
                <a:uFillTx/>
              </a:rPr>
              <a:t>Gebrek aan structuur</a:t>
            </a:r>
          </a:p>
          <a:p>
            <a:pPr marL="2743200" lvl="2" indent="-342900">
              <a:lnSpc>
                <a:spcPct val="150000"/>
              </a:lnSpc>
              <a:spcBef>
                <a:spcPts val="0"/>
              </a:spcBef>
              <a:buSzPts val="1800"/>
              <a:buChar char="●"/>
            </a:pPr>
            <a:r>
              <a:rPr lang="nl-BE" sz="1200" dirty="0">
                <a:solidFill>
                  <a:schemeClr val="tx1"/>
                </a:solidFill>
                <a:uFillTx/>
              </a:rPr>
              <a:t>Dagplanning, opvang,…</a:t>
            </a:r>
          </a:p>
          <a:p>
            <a:pPr marL="2286000" lvl="1" indent="-342900">
              <a:lnSpc>
                <a:spcPct val="150000"/>
              </a:lnSpc>
              <a:spcBef>
                <a:spcPts val="0"/>
              </a:spcBef>
              <a:buSzPts val="1800"/>
              <a:buChar char="●"/>
            </a:pPr>
            <a:endParaRPr lang="nl-BE" sz="1200" dirty="0">
              <a:solidFill>
                <a:srgbClr val="FF0000"/>
              </a:solidFill>
              <a:uFillTx/>
            </a:endParaRPr>
          </a:p>
        </p:txBody>
      </p:sp>
      <p:pic>
        <p:nvPicPr>
          <p:cNvPr id="101" name="Google Shape;101;p18"/>
          <p:cNvPicPr preferRelativeResize="0"/>
          <p:nvPr/>
        </p:nvPicPr>
        <p:blipFill>
          <a:blip r:embed="rId3">
            <a:extLst>
              <a:ext uri="{28A0092B-C50C-407E-A947-70E740481C1C}">
                <a14:useLocalDpi xmlns:a14="http://schemas.microsoft.com/office/drawing/2010/main" val="0"/>
              </a:ext>
            </a:extLst>
          </a:blip>
          <a:stretch>
            <a:fillRect/>
          </a:stretch>
        </p:blipFill>
        <p:spPr>
          <a:xfrm>
            <a:off x="95569" y="119100"/>
            <a:ext cx="1017723" cy="812773"/>
          </a:xfrm>
          <a:prstGeom prst="rect">
            <a:avLst/>
          </a:prstGeom>
          <a:noFill/>
          <a:ln>
            <a:noFill/>
          </a:ln>
        </p:spPr>
      </p:pic>
      <p:pic>
        <p:nvPicPr>
          <p:cNvPr id="102" name="Google Shape;102;p18"/>
          <p:cNvPicPr preferRelativeResize="0"/>
          <p:nvPr/>
        </p:nvPicPr>
        <p:blipFill>
          <a:blip r:embed="rId4"/>
          <a:stretch>
            <a:fillRect/>
          </a:stretch>
        </p:blipFill>
        <p:spPr>
          <a:xfrm>
            <a:off x="4582025" y="4568875"/>
            <a:ext cx="4582027" cy="439875"/>
          </a:xfrm>
          <a:prstGeom prst="rect">
            <a:avLst/>
          </a:prstGeom>
          <a:noFill/>
          <a:ln>
            <a:noFill/>
          </a:ln>
        </p:spPr>
      </p:pic>
      <p:pic>
        <p:nvPicPr>
          <p:cNvPr id="103" name="Google Shape;103;p18"/>
          <p:cNvPicPr preferRelativeResize="0"/>
          <p:nvPr/>
        </p:nvPicPr>
        <p:blipFill>
          <a:blip r:embed="rId5"/>
          <a:stretch>
            <a:fillRect/>
          </a:stretch>
        </p:blipFill>
        <p:spPr>
          <a:xfrm>
            <a:off x="311700" y="4568875"/>
            <a:ext cx="3998846" cy="439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uFillTx/>
              </a:rPr>
              <a:t>Waarom organiseert </a:t>
            </a:r>
            <a:r>
              <a:rPr lang="en" dirty="0"/>
              <a:t>Younited Belgium</a:t>
            </a:r>
            <a:r>
              <a:rPr lang="en" dirty="0">
                <a:uFillTx/>
              </a:rPr>
              <a:t> dit?</a:t>
            </a:r>
            <a:endParaRPr dirty="0">
              <a:uFillTx/>
            </a:endParaRPr>
          </a:p>
        </p:txBody>
      </p:sp>
      <p:sp>
        <p:nvSpPr>
          <p:cNvPr id="100" name="Google Shape;100;p18"/>
          <p:cNvSpPr txBox="1">
            <a:spLocks noGrp="1"/>
          </p:cNvSpPr>
          <p:nvPr>
            <p:ph type="body" idx="1"/>
          </p:nvPr>
        </p:nvSpPr>
        <p:spPr>
          <a:xfrm>
            <a:off x="311700" y="915248"/>
            <a:ext cx="8520600" cy="3653627"/>
          </a:xfrm>
          <a:prstGeom prst="rect">
            <a:avLst/>
          </a:prstGeom>
        </p:spPr>
        <p:txBody>
          <a:bodyPr spcFirstLastPara="1" wrap="square" lIns="91425" tIns="91425" rIns="91425" bIns="91425" anchor="t" anchorCtr="0">
            <a:noAutofit/>
          </a:bodyPr>
          <a:lstStyle/>
          <a:p>
            <a:pPr marL="1771650" indent="-285750">
              <a:lnSpc>
                <a:spcPct val="150000"/>
              </a:lnSpc>
            </a:pPr>
            <a:r>
              <a:rPr lang="en" dirty="0">
                <a:solidFill>
                  <a:schemeClr val="tx1"/>
                </a:solidFill>
              </a:rPr>
              <a:t>Onze deelnemers</a:t>
            </a:r>
            <a:r>
              <a:rPr lang="en" dirty="0">
                <a:solidFill>
                  <a:schemeClr val="tx1"/>
                </a:solidFill>
                <a:uFillTx/>
              </a:rPr>
              <a:t> sterker maken aan de hand van voetbal</a:t>
            </a:r>
            <a:endParaRPr dirty="0">
              <a:solidFill>
                <a:schemeClr val="tx1"/>
              </a:solidFill>
              <a:uFillTx/>
            </a:endParaRPr>
          </a:p>
          <a:p>
            <a:pPr marL="2286000" lvl="1" indent="-317500" algn="l" rtl="0">
              <a:lnSpc>
                <a:spcPct val="150000"/>
              </a:lnSpc>
              <a:spcBef>
                <a:spcPts val="0"/>
              </a:spcBef>
              <a:spcAft>
                <a:spcPts val="0"/>
              </a:spcAft>
              <a:buSzPts val="1400"/>
              <a:buChar char="○"/>
            </a:pPr>
            <a:r>
              <a:rPr lang="en" dirty="0">
                <a:solidFill>
                  <a:schemeClr val="tx1"/>
                </a:solidFill>
                <a:uFillTx/>
              </a:rPr>
              <a:t>Aansluiten bij samenleving → behoren tot een groep</a:t>
            </a:r>
            <a:endParaRPr dirty="0">
              <a:solidFill>
                <a:schemeClr val="tx1"/>
              </a:solidFill>
              <a:uFillTx/>
            </a:endParaRPr>
          </a:p>
          <a:p>
            <a:pPr marL="2286000" lvl="1" indent="-317500" algn="l" rtl="0">
              <a:lnSpc>
                <a:spcPct val="150000"/>
              </a:lnSpc>
              <a:spcBef>
                <a:spcPts val="0"/>
              </a:spcBef>
              <a:spcAft>
                <a:spcPts val="0"/>
              </a:spcAft>
              <a:buSzPts val="1400"/>
              <a:buChar char="○"/>
            </a:pPr>
            <a:r>
              <a:rPr lang="en" dirty="0">
                <a:solidFill>
                  <a:schemeClr val="tx1"/>
                </a:solidFill>
                <a:uFillTx/>
              </a:rPr>
              <a:t>Plaats waar mensen gemist worden </a:t>
            </a:r>
            <a:endParaRPr dirty="0">
              <a:solidFill>
                <a:schemeClr val="tx1"/>
              </a:solidFill>
              <a:uFillTx/>
            </a:endParaRPr>
          </a:p>
          <a:p>
            <a:pPr marL="2286000" lvl="1" indent="-317500" algn="l" rtl="0">
              <a:lnSpc>
                <a:spcPct val="150000"/>
              </a:lnSpc>
              <a:spcBef>
                <a:spcPts val="0"/>
              </a:spcBef>
              <a:spcAft>
                <a:spcPts val="0"/>
              </a:spcAft>
              <a:buSzPts val="1400"/>
              <a:buChar char="○"/>
            </a:pPr>
            <a:r>
              <a:rPr lang="en" dirty="0">
                <a:solidFill>
                  <a:schemeClr val="tx1"/>
                </a:solidFill>
                <a:uFillTx/>
              </a:rPr>
              <a:t>Steeds welkom, ook bij herval</a:t>
            </a:r>
            <a:endParaRPr dirty="0">
              <a:solidFill>
                <a:schemeClr val="tx1"/>
              </a:solidFill>
              <a:uFillTx/>
            </a:endParaRPr>
          </a:p>
          <a:p>
            <a:pPr marL="2286000" lvl="1" indent="-317500" algn="l" rtl="0">
              <a:lnSpc>
                <a:spcPct val="150000"/>
              </a:lnSpc>
              <a:spcBef>
                <a:spcPts val="0"/>
              </a:spcBef>
              <a:spcAft>
                <a:spcPts val="0"/>
              </a:spcAft>
              <a:buSzPts val="1400"/>
              <a:buChar char="○"/>
            </a:pPr>
            <a:r>
              <a:rPr lang="en" dirty="0">
                <a:solidFill>
                  <a:schemeClr val="tx1"/>
                </a:solidFill>
                <a:uFillTx/>
              </a:rPr>
              <a:t>Werken naar een herstelde relatie met hulpverlening</a:t>
            </a:r>
            <a:endParaRPr dirty="0">
              <a:solidFill>
                <a:schemeClr val="tx1"/>
              </a:solidFill>
              <a:uFillTx/>
            </a:endParaRPr>
          </a:p>
          <a:p>
            <a:pPr marL="2286000" lvl="1" indent="-317500" algn="l" rtl="0">
              <a:lnSpc>
                <a:spcPct val="150000"/>
              </a:lnSpc>
              <a:spcBef>
                <a:spcPts val="0"/>
              </a:spcBef>
              <a:spcAft>
                <a:spcPts val="0"/>
              </a:spcAft>
              <a:buSzPts val="1400"/>
              <a:buChar char="○"/>
            </a:pPr>
            <a:r>
              <a:rPr lang="en" dirty="0">
                <a:solidFill>
                  <a:schemeClr val="tx1"/>
                </a:solidFill>
                <a:uFillTx/>
              </a:rPr>
              <a:t>Werken naar structuur/attitudes</a:t>
            </a:r>
          </a:p>
          <a:p>
            <a:pPr marL="2286000" lvl="1" indent="-317500" algn="l" rtl="0">
              <a:lnSpc>
                <a:spcPct val="150000"/>
              </a:lnSpc>
              <a:spcBef>
                <a:spcPts val="0"/>
              </a:spcBef>
              <a:spcAft>
                <a:spcPts val="0"/>
              </a:spcAft>
              <a:buSzPts val="1400"/>
              <a:buChar char="○"/>
            </a:pPr>
            <a:r>
              <a:rPr lang="en" dirty="0">
                <a:solidFill>
                  <a:schemeClr val="tx1"/>
                </a:solidFill>
                <a:uFillTx/>
              </a:rPr>
              <a:t>Werken aan gezondheid</a:t>
            </a:r>
            <a:endParaRPr dirty="0">
              <a:solidFill>
                <a:schemeClr val="tx1"/>
              </a:solidFill>
              <a:uFillTx/>
            </a:endParaRPr>
          </a:p>
          <a:p>
            <a:pPr marL="1828800" lvl="0" indent="-342900" algn="l" rtl="0">
              <a:lnSpc>
                <a:spcPct val="150000"/>
              </a:lnSpc>
              <a:spcBef>
                <a:spcPts val="0"/>
              </a:spcBef>
              <a:spcAft>
                <a:spcPts val="0"/>
              </a:spcAft>
              <a:buSzPts val="1800"/>
              <a:buChar char="●"/>
            </a:pPr>
            <a:r>
              <a:rPr lang="nl-NL" b="0" i="0" dirty="0">
                <a:solidFill>
                  <a:srgbClr val="000000"/>
                </a:solidFill>
                <a:effectLst/>
                <a:latin typeface="Roboto" panose="02000000000000000000" pitchFamily="2" charset="0"/>
              </a:rPr>
              <a:t>Onderzoek heeft aangetoond dat fysieke en sociale vrijetijdsbesteding een belangrijke rol speelt in het verbeteren van de levenskwaliteit.</a:t>
            </a:r>
            <a:endParaRPr lang="en" dirty="0">
              <a:solidFill>
                <a:schemeClr val="tx1"/>
              </a:solidFill>
              <a:uFillTx/>
            </a:endParaRPr>
          </a:p>
        </p:txBody>
      </p:sp>
      <p:pic>
        <p:nvPicPr>
          <p:cNvPr id="101" name="Google Shape;101;p18"/>
          <p:cNvPicPr preferRelativeResize="0"/>
          <p:nvPr/>
        </p:nvPicPr>
        <p:blipFill>
          <a:blip r:embed="rId3">
            <a:extLst>
              <a:ext uri="{28A0092B-C50C-407E-A947-70E740481C1C}">
                <a14:useLocalDpi xmlns:a14="http://schemas.microsoft.com/office/drawing/2010/main" val="0"/>
              </a:ext>
            </a:extLst>
          </a:blip>
          <a:stretch>
            <a:fillRect/>
          </a:stretch>
        </p:blipFill>
        <p:spPr>
          <a:xfrm>
            <a:off x="70631" y="102475"/>
            <a:ext cx="1017723" cy="812773"/>
          </a:xfrm>
          <a:prstGeom prst="rect">
            <a:avLst/>
          </a:prstGeom>
          <a:noFill/>
          <a:ln>
            <a:noFill/>
          </a:ln>
        </p:spPr>
      </p:pic>
      <p:pic>
        <p:nvPicPr>
          <p:cNvPr id="102" name="Google Shape;102;p18"/>
          <p:cNvPicPr preferRelativeResize="0"/>
          <p:nvPr/>
        </p:nvPicPr>
        <p:blipFill>
          <a:blip r:embed="rId4"/>
          <a:stretch>
            <a:fillRect/>
          </a:stretch>
        </p:blipFill>
        <p:spPr>
          <a:xfrm>
            <a:off x="4582025" y="4568875"/>
            <a:ext cx="4582027" cy="439875"/>
          </a:xfrm>
          <a:prstGeom prst="rect">
            <a:avLst/>
          </a:prstGeom>
          <a:noFill/>
          <a:ln>
            <a:noFill/>
          </a:ln>
        </p:spPr>
      </p:pic>
      <p:pic>
        <p:nvPicPr>
          <p:cNvPr id="103" name="Google Shape;103;p18"/>
          <p:cNvPicPr preferRelativeResize="0"/>
          <p:nvPr/>
        </p:nvPicPr>
        <p:blipFill>
          <a:blip r:embed="rId5"/>
          <a:stretch>
            <a:fillRect/>
          </a:stretch>
        </p:blipFill>
        <p:spPr>
          <a:xfrm>
            <a:off x="311700" y="4568875"/>
            <a:ext cx="3998846" cy="439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uFillTx/>
              </a:rPr>
              <a:t>Waarom organiseert </a:t>
            </a:r>
            <a:r>
              <a:rPr lang="en" dirty="0"/>
              <a:t>Younited Belgium</a:t>
            </a:r>
            <a:r>
              <a:rPr lang="en" dirty="0">
                <a:uFillTx/>
              </a:rPr>
              <a:t> dit?</a:t>
            </a:r>
            <a:endParaRPr dirty="0">
              <a:uFillTx/>
            </a:endParaRPr>
          </a:p>
        </p:txBody>
      </p:sp>
      <p:sp>
        <p:nvSpPr>
          <p:cNvPr id="100" name="Google Shape;100;p18"/>
          <p:cNvSpPr txBox="1">
            <a:spLocks noGrp="1"/>
          </p:cNvSpPr>
          <p:nvPr>
            <p:ph type="body" idx="1"/>
          </p:nvPr>
        </p:nvSpPr>
        <p:spPr>
          <a:xfrm>
            <a:off x="311700" y="810625"/>
            <a:ext cx="8520600" cy="3758249"/>
          </a:xfrm>
          <a:prstGeom prst="rect">
            <a:avLst/>
          </a:prstGeom>
        </p:spPr>
        <p:txBody>
          <a:bodyPr spcFirstLastPara="1" wrap="square" lIns="91425" tIns="91425" rIns="91425" bIns="91425" anchor="t" anchorCtr="0">
            <a:noAutofit/>
          </a:bodyPr>
          <a:lstStyle/>
          <a:p>
            <a:pPr marL="1771650" indent="-285750">
              <a:lnSpc>
                <a:spcPct val="150000"/>
              </a:lnSpc>
            </a:pPr>
            <a:r>
              <a:rPr lang="en" dirty="0">
                <a:solidFill>
                  <a:schemeClr val="tx1"/>
                </a:solidFill>
              </a:rPr>
              <a:t>Impactevaluatie -&gt; masterthesis KU Leuven -&gt; de deelnemers gaan vooruit op 4 domeinen:</a:t>
            </a:r>
            <a:endParaRPr dirty="0">
              <a:solidFill>
                <a:schemeClr val="tx1"/>
              </a:solidFill>
              <a:uFillTx/>
            </a:endParaRPr>
          </a:p>
          <a:p>
            <a:pPr marL="2286000" lvl="1" indent="-317500" algn="l" rtl="0">
              <a:lnSpc>
                <a:spcPct val="150000"/>
              </a:lnSpc>
              <a:spcBef>
                <a:spcPts val="0"/>
              </a:spcBef>
              <a:spcAft>
                <a:spcPts val="0"/>
              </a:spcAft>
              <a:buSzPts val="1400"/>
              <a:buChar char="○"/>
            </a:pPr>
            <a:r>
              <a:rPr lang="nl-BE" b="1" dirty="0">
                <a:solidFill>
                  <a:schemeClr val="tx1"/>
                </a:solidFill>
              </a:rPr>
              <a:t>V</a:t>
            </a:r>
            <a:r>
              <a:rPr lang="en" b="1" dirty="0">
                <a:solidFill>
                  <a:schemeClr val="tx1"/>
                </a:solidFill>
              </a:rPr>
              <a:t>ersterking van de fysieke gezondheid</a:t>
            </a:r>
            <a:r>
              <a:rPr lang="en" dirty="0">
                <a:solidFill>
                  <a:schemeClr val="tx1"/>
                </a:solidFill>
              </a:rPr>
              <a:t>: stimulans gezonder te gaan leven om extra te gaan sporten</a:t>
            </a:r>
          </a:p>
          <a:p>
            <a:pPr marL="2286000" lvl="1" indent="-317500" algn="l" rtl="0">
              <a:lnSpc>
                <a:spcPct val="150000"/>
              </a:lnSpc>
              <a:spcBef>
                <a:spcPts val="0"/>
              </a:spcBef>
              <a:spcAft>
                <a:spcPts val="0"/>
              </a:spcAft>
              <a:buSzPts val="1400"/>
              <a:buChar char="○"/>
            </a:pPr>
            <a:r>
              <a:rPr lang="nl-BE" b="1" dirty="0">
                <a:solidFill>
                  <a:schemeClr val="tx1"/>
                </a:solidFill>
                <a:uFillTx/>
              </a:rPr>
              <a:t>Versterking sociaal netwerk</a:t>
            </a:r>
            <a:r>
              <a:rPr lang="nl-BE" dirty="0">
                <a:solidFill>
                  <a:schemeClr val="tx1"/>
                </a:solidFill>
                <a:uFillTx/>
              </a:rPr>
              <a:t>: positieve relaties / hulpvraag durven stellen</a:t>
            </a:r>
          </a:p>
          <a:p>
            <a:pPr marL="2286000" lvl="1" indent="-317500" algn="l" rtl="0">
              <a:lnSpc>
                <a:spcPct val="150000"/>
              </a:lnSpc>
              <a:spcBef>
                <a:spcPts val="0"/>
              </a:spcBef>
              <a:spcAft>
                <a:spcPts val="0"/>
              </a:spcAft>
              <a:buSzPts val="1400"/>
              <a:buChar char="○"/>
            </a:pPr>
            <a:r>
              <a:rPr lang="nl-BE" b="1" dirty="0">
                <a:solidFill>
                  <a:schemeClr val="tx1"/>
                </a:solidFill>
              </a:rPr>
              <a:t>Versterking structuur in de leefwereld van de deelnemer</a:t>
            </a:r>
            <a:r>
              <a:rPr lang="nl-BE" dirty="0">
                <a:solidFill>
                  <a:schemeClr val="tx1"/>
                </a:solidFill>
              </a:rPr>
              <a:t>: minder alcohol gebruik door activiteiten, zinvolle dagbesteding</a:t>
            </a:r>
          </a:p>
          <a:p>
            <a:pPr marL="2286000" lvl="1" indent="-317500" algn="l" rtl="0">
              <a:lnSpc>
                <a:spcPct val="150000"/>
              </a:lnSpc>
              <a:spcBef>
                <a:spcPts val="0"/>
              </a:spcBef>
              <a:spcAft>
                <a:spcPts val="0"/>
              </a:spcAft>
              <a:buSzPts val="1400"/>
              <a:buChar char="○"/>
            </a:pPr>
            <a:r>
              <a:rPr lang="nl-BE" b="1" dirty="0">
                <a:solidFill>
                  <a:schemeClr val="tx1"/>
                </a:solidFill>
                <a:uFillTx/>
              </a:rPr>
              <a:t>Versterking van de positieve identiteit en weerbaarheid</a:t>
            </a:r>
            <a:r>
              <a:rPr lang="nl-BE" dirty="0">
                <a:solidFill>
                  <a:schemeClr val="tx1"/>
                </a:solidFill>
                <a:uFillTx/>
              </a:rPr>
              <a:t>: trots voor het team / succeservaringen / geeft energie</a:t>
            </a:r>
            <a:endParaRPr lang="nl-BE" dirty="0">
              <a:solidFill>
                <a:schemeClr val="tx1"/>
              </a:solidFill>
            </a:endParaRPr>
          </a:p>
          <a:p>
            <a:pPr marL="1968500" lvl="1" indent="0" algn="l" rtl="0">
              <a:lnSpc>
                <a:spcPct val="150000"/>
              </a:lnSpc>
              <a:spcBef>
                <a:spcPts val="0"/>
              </a:spcBef>
              <a:spcAft>
                <a:spcPts val="0"/>
              </a:spcAft>
              <a:buSzPts val="1400"/>
              <a:buNone/>
            </a:pPr>
            <a:r>
              <a:rPr lang="nl-BE" dirty="0">
                <a:solidFill>
                  <a:schemeClr val="tx1"/>
                </a:solidFill>
                <a:uFillTx/>
              </a:rPr>
              <a:t>=&gt; 2 belangrijkste mechanismen voor positieve impact: </a:t>
            </a:r>
            <a:r>
              <a:rPr lang="nl-BE" b="1" dirty="0">
                <a:solidFill>
                  <a:schemeClr val="tx1"/>
                </a:solidFill>
                <a:uFillTx/>
              </a:rPr>
              <a:t>contact lotgenoten / ondersteuning door coaches</a:t>
            </a:r>
          </a:p>
        </p:txBody>
      </p:sp>
      <p:pic>
        <p:nvPicPr>
          <p:cNvPr id="101" name="Google Shape;101;p18"/>
          <p:cNvPicPr preferRelativeResize="0"/>
          <p:nvPr/>
        </p:nvPicPr>
        <p:blipFill>
          <a:blip r:embed="rId3">
            <a:extLst>
              <a:ext uri="{28A0092B-C50C-407E-A947-70E740481C1C}">
                <a14:useLocalDpi xmlns:a14="http://schemas.microsoft.com/office/drawing/2010/main" val="0"/>
              </a:ext>
            </a:extLst>
          </a:blip>
          <a:stretch>
            <a:fillRect/>
          </a:stretch>
        </p:blipFill>
        <p:spPr>
          <a:xfrm>
            <a:off x="70631" y="102475"/>
            <a:ext cx="1017723" cy="812773"/>
          </a:xfrm>
          <a:prstGeom prst="rect">
            <a:avLst/>
          </a:prstGeom>
          <a:noFill/>
          <a:ln>
            <a:noFill/>
          </a:ln>
        </p:spPr>
      </p:pic>
      <p:pic>
        <p:nvPicPr>
          <p:cNvPr id="102" name="Google Shape;102;p18"/>
          <p:cNvPicPr preferRelativeResize="0"/>
          <p:nvPr/>
        </p:nvPicPr>
        <p:blipFill>
          <a:blip r:embed="rId4"/>
          <a:stretch>
            <a:fillRect/>
          </a:stretch>
        </p:blipFill>
        <p:spPr>
          <a:xfrm>
            <a:off x="4582025" y="4568875"/>
            <a:ext cx="4582027" cy="439875"/>
          </a:xfrm>
          <a:prstGeom prst="rect">
            <a:avLst/>
          </a:prstGeom>
          <a:noFill/>
          <a:ln>
            <a:noFill/>
          </a:ln>
        </p:spPr>
      </p:pic>
      <p:pic>
        <p:nvPicPr>
          <p:cNvPr id="103" name="Google Shape;103;p18"/>
          <p:cNvPicPr preferRelativeResize="0"/>
          <p:nvPr/>
        </p:nvPicPr>
        <p:blipFill>
          <a:blip r:embed="rId5"/>
          <a:stretch>
            <a:fillRect/>
          </a:stretch>
        </p:blipFill>
        <p:spPr>
          <a:xfrm>
            <a:off x="311700" y="4568875"/>
            <a:ext cx="3998846" cy="439875"/>
          </a:xfrm>
          <a:prstGeom prst="rect">
            <a:avLst/>
          </a:prstGeom>
          <a:noFill/>
          <a:ln>
            <a:noFill/>
          </a:ln>
        </p:spPr>
      </p:pic>
    </p:spTree>
    <p:extLst>
      <p:ext uri="{BB962C8B-B14F-4D97-AF65-F5344CB8AC3E}">
        <p14:creationId xmlns:p14="http://schemas.microsoft.com/office/powerpoint/2010/main" val="3076097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uFillTx/>
              </a:rPr>
              <a:t>Wat maakt </a:t>
            </a:r>
            <a:r>
              <a:rPr lang="en" dirty="0"/>
              <a:t>Younited</a:t>
            </a:r>
            <a:r>
              <a:rPr lang="en" dirty="0">
                <a:uFillTx/>
              </a:rPr>
              <a:t> zo bijzonder?</a:t>
            </a:r>
            <a:endParaRPr dirty="0">
              <a:uFillTx/>
            </a:endParaRPr>
          </a:p>
        </p:txBody>
      </p:sp>
      <p:sp>
        <p:nvSpPr>
          <p:cNvPr id="119" name="Google Shape;119;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1828800" lvl="0" indent="-342900" algn="l" rtl="0">
              <a:spcBef>
                <a:spcPts val="0"/>
              </a:spcBef>
              <a:spcAft>
                <a:spcPts val="0"/>
              </a:spcAft>
              <a:buSzPts val="1800"/>
              <a:buChar char="●"/>
            </a:pPr>
            <a:r>
              <a:rPr lang="en" dirty="0">
                <a:solidFill>
                  <a:schemeClr val="tx1"/>
                </a:solidFill>
                <a:uFillTx/>
              </a:rPr>
              <a:t>Positieve benadering via voetbal</a:t>
            </a:r>
            <a:endParaRPr dirty="0">
              <a:solidFill>
                <a:schemeClr val="tx1"/>
              </a:solidFill>
              <a:uFillTx/>
            </a:endParaRPr>
          </a:p>
          <a:p>
            <a:pPr marL="2286000" lvl="1" indent="-317500" algn="l" rtl="0">
              <a:spcBef>
                <a:spcPts val="0"/>
              </a:spcBef>
              <a:spcAft>
                <a:spcPts val="0"/>
              </a:spcAft>
              <a:buSzPts val="1400"/>
              <a:buChar char="○"/>
            </a:pPr>
            <a:r>
              <a:rPr lang="en" dirty="0">
                <a:solidFill>
                  <a:schemeClr val="tx1"/>
                </a:solidFill>
                <a:uFillTx/>
              </a:rPr>
              <a:t>Kracht van voetbal</a:t>
            </a:r>
            <a:endParaRPr dirty="0">
              <a:solidFill>
                <a:schemeClr val="tx1"/>
              </a:solidFill>
              <a:uFillTx/>
            </a:endParaRPr>
          </a:p>
          <a:p>
            <a:pPr marL="2286000" lvl="1" indent="-317500" algn="l" rtl="0">
              <a:spcBef>
                <a:spcPts val="0"/>
              </a:spcBef>
              <a:spcAft>
                <a:spcPts val="0"/>
              </a:spcAft>
              <a:buSzPts val="1400"/>
              <a:buChar char="○"/>
            </a:pPr>
            <a:r>
              <a:rPr lang="en" dirty="0">
                <a:solidFill>
                  <a:schemeClr val="tx1"/>
                </a:solidFill>
                <a:uFillTx/>
              </a:rPr>
              <a:t>Kracht van mensen</a:t>
            </a:r>
          </a:p>
          <a:p>
            <a:pPr marL="2286000" lvl="1" indent="-317500" algn="l" rtl="0">
              <a:spcBef>
                <a:spcPts val="0"/>
              </a:spcBef>
              <a:spcAft>
                <a:spcPts val="0"/>
              </a:spcAft>
              <a:buSzPts val="1400"/>
              <a:buChar char="○"/>
            </a:pPr>
            <a:r>
              <a:rPr lang="en" dirty="0">
                <a:solidFill>
                  <a:schemeClr val="tx1"/>
                </a:solidFill>
                <a:uFillTx/>
              </a:rPr>
              <a:t>Tool voor de </a:t>
            </a:r>
            <a:r>
              <a:rPr lang="nl-BE" dirty="0">
                <a:solidFill>
                  <a:schemeClr val="tx1"/>
                </a:solidFill>
                <a:uFillTx/>
              </a:rPr>
              <a:t>hulpverlening</a:t>
            </a:r>
            <a:r>
              <a:rPr lang="en" dirty="0">
                <a:solidFill>
                  <a:schemeClr val="tx1"/>
                </a:solidFill>
                <a:uFillTx/>
              </a:rPr>
              <a:t>	</a:t>
            </a:r>
            <a:endParaRPr dirty="0">
              <a:solidFill>
                <a:schemeClr val="tx1"/>
              </a:solidFill>
              <a:uFillTx/>
            </a:endParaRPr>
          </a:p>
          <a:p>
            <a:pPr marL="1828800" lvl="0" indent="-342900" algn="l" rtl="0">
              <a:spcBef>
                <a:spcPts val="0"/>
              </a:spcBef>
              <a:spcAft>
                <a:spcPts val="0"/>
              </a:spcAft>
              <a:buSzPts val="1800"/>
              <a:buChar char="●"/>
            </a:pPr>
            <a:r>
              <a:rPr lang="en" dirty="0">
                <a:solidFill>
                  <a:schemeClr val="tx1"/>
                </a:solidFill>
                <a:uFillTx/>
              </a:rPr>
              <a:t>Lokaal in uw stad/gemeente</a:t>
            </a:r>
            <a:endParaRPr dirty="0">
              <a:solidFill>
                <a:schemeClr val="tx1"/>
              </a:solidFill>
              <a:uFillTx/>
            </a:endParaRPr>
          </a:p>
          <a:p>
            <a:pPr marL="2286000" lvl="1" indent="-317500" algn="l" rtl="0">
              <a:spcBef>
                <a:spcPts val="0"/>
              </a:spcBef>
              <a:spcAft>
                <a:spcPts val="0"/>
              </a:spcAft>
              <a:buSzPts val="1400"/>
              <a:buChar char="○"/>
            </a:pPr>
            <a:r>
              <a:rPr lang="en" dirty="0">
                <a:solidFill>
                  <a:schemeClr val="tx1"/>
                </a:solidFill>
                <a:uFillTx/>
              </a:rPr>
              <a:t>Samenwerkingen tussen sociale organisaties &lt;-&gt; voetbalclubs</a:t>
            </a:r>
            <a:endParaRPr dirty="0">
              <a:solidFill>
                <a:schemeClr val="tx1"/>
              </a:solidFill>
              <a:uFillTx/>
            </a:endParaRPr>
          </a:p>
          <a:p>
            <a:pPr marL="2286000" lvl="1" indent="-317500" algn="l" rtl="0">
              <a:spcBef>
                <a:spcPts val="0"/>
              </a:spcBef>
              <a:spcAft>
                <a:spcPts val="0"/>
              </a:spcAft>
              <a:buSzPts val="1400"/>
              <a:buChar char="○"/>
            </a:pPr>
            <a:r>
              <a:rPr lang="en" dirty="0">
                <a:solidFill>
                  <a:schemeClr val="tx1"/>
                </a:solidFill>
                <a:uFillTx/>
              </a:rPr>
              <a:t>Verbreding van netwerk</a:t>
            </a:r>
            <a:endParaRPr dirty="0">
              <a:solidFill>
                <a:schemeClr val="tx1"/>
              </a:solidFill>
              <a:uFillTx/>
            </a:endParaRPr>
          </a:p>
          <a:p>
            <a:pPr marL="1828800" lvl="0" indent="-342900" algn="l" rtl="0">
              <a:spcBef>
                <a:spcPts val="0"/>
              </a:spcBef>
              <a:spcAft>
                <a:spcPts val="0"/>
              </a:spcAft>
              <a:buSzPts val="1800"/>
              <a:buChar char="●"/>
            </a:pPr>
            <a:r>
              <a:rPr lang="en" dirty="0">
                <a:solidFill>
                  <a:schemeClr val="tx1"/>
                </a:solidFill>
                <a:uFillTx/>
              </a:rPr>
              <a:t>Eigen inbreng mogelijk</a:t>
            </a:r>
            <a:endParaRPr dirty="0">
              <a:solidFill>
                <a:schemeClr val="tx1"/>
              </a:solidFill>
              <a:uFillTx/>
            </a:endParaRPr>
          </a:p>
          <a:p>
            <a:pPr marL="2286000" lvl="1" indent="-317500" algn="l" rtl="0">
              <a:spcBef>
                <a:spcPts val="0"/>
              </a:spcBef>
              <a:spcAft>
                <a:spcPts val="0"/>
              </a:spcAft>
              <a:buSzPts val="1400"/>
              <a:buChar char="○"/>
            </a:pPr>
            <a:r>
              <a:rPr lang="en" dirty="0">
                <a:solidFill>
                  <a:schemeClr val="tx1"/>
                </a:solidFill>
                <a:uFillTx/>
              </a:rPr>
              <a:t>Gezondheid</a:t>
            </a:r>
            <a:endParaRPr dirty="0">
              <a:solidFill>
                <a:schemeClr val="tx1"/>
              </a:solidFill>
              <a:uFillTx/>
            </a:endParaRPr>
          </a:p>
          <a:p>
            <a:pPr marL="2286000" lvl="1" indent="-317500" algn="l" rtl="0">
              <a:spcBef>
                <a:spcPts val="0"/>
              </a:spcBef>
              <a:spcAft>
                <a:spcPts val="0"/>
              </a:spcAft>
              <a:buSzPts val="1400"/>
              <a:buChar char="○"/>
            </a:pPr>
            <a:r>
              <a:rPr lang="en" dirty="0">
                <a:solidFill>
                  <a:schemeClr val="tx1"/>
                </a:solidFill>
                <a:uFillTx/>
              </a:rPr>
              <a:t>Arbeid</a:t>
            </a:r>
            <a:endParaRPr dirty="0">
              <a:solidFill>
                <a:schemeClr val="tx1"/>
              </a:solidFill>
              <a:uFillTx/>
            </a:endParaRPr>
          </a:p>
          <a:p>
            <a:pPr marL="2286000" lvl="1" indent="-317500" algn="l" rtl="0">
              <a:spcBef>
                <a:spcPts val="0"/>
              </a:spcBef>
              <a:spcAft>
                <a:spcPts val="0"/>
              </a:spcAft>
              <a:buSzPts val="1400"/>
              <a:buChar char="○"/>
            </a:pPr>
            <a:r>
              <a:rPr lang="en" dirty="0">
                <a:solidFill>
                  <a:schemeClr val="tx1"/>
                </a:solidFill>
                <a:uFillTx/>
              </a:rPr>
              <a:t>Sociaal netwerk</a:t>
            </a:r>
            <a:endParaRPr dirty="0">
              <a:solidFill>
                <a:schemeClr val="tx1"/>
              </a:solidFill>
              <a:uFillTx/>
            </a:endParaRPr>
          </a:p>
          <a:p>
            <a:pPr marL="2286000" lvl="1" indent="-317500" algn="l" rtl="0">
              <a:spcBef>
                <a:spcPts val="0"/>
              </a:spcBef>
              <a:spcAft>
                <a:spcPts val="0"/>
              </a:spcAft>
              <a:buSzPts val="1400"/>
              <a:buChar char="○"/>
            </a:pPr>
            <a:r>
              <a:rPr lang="en" dirty="0">
                <a:solidFill>
                  <a:schemeClr val="tx1"/>
                </a:solidFill>
                <a:uFillTx/>
              </a:rPr>
              <a:t>Sport en vrije tijd</a:t>
            </a:r>
            <a:endParaRPr dirty="0">
              <a:solidFill>
                <a:schemeClr val="tx1"/>
              </a:solidFill>
              <a:uFillTx/>
            </a:endParaRPr>
          </a:p>
        </p:txBody>
      </p:sp>
      <p:pic>
        <p:nvPicPr>
          <p:cNvPr id="120" name="Google Shape;120;p20"/>
          <p:cNvPicPr preferRelativeResize="0"/>
          <p:nvPr/>
        </p:nvPicPr>
        <p:blipFill>
          <a:blip r:embed="rId3">
            <a:extLst>
              <a:ext uri="{28A0092B-C50C-407E-A947-70E740481C1C}">
                <a14:useLocalDpi xmlns:a14="http://schemas.microsoft.com/office/drawing/2010/main" val="0"/>
              </a:ext>
            </a:extLst>
          </a:blip>
          <a:stretch>
            <a:fillRect/>
          </a:stretch>
        </p:blipFill>
        <p:spPr>
          <a:xfrm>
            <a:off x="311700" y="102475"/>
            <a:ext cx="1017723" cy="812773"/>
          </a:xfrm>
          <a:prstGeom prst="rect">
            <a:avLst/>
          </a:prstGeom>
          <a:noFill/>
          <a:ln>
            <a:noFill/>
          </a:ln>
        </p:spPr>
      </p:pic>
      <p:pic>
        <p:nvPicPr>
          <p:cNvPr id="121" name="Google Shape;121;p20"/>
          <p:cNvPicPr preferRelativeResize="0"/>
          <p:nvPr/>
        </p:nvPicPr>
        <p:blipFill>
          <a:blip r:embed="rId4"/>
          <a:stretch>
            <a:fillRect/>
          </a:stretch>
        </p:blipFill>
        <p:spPr>
          <a:xfrm>
            <a:off x="4582025" y="4568875"/>
            <a:ext cx="4582027" cy="439875"/>
          </a:xfrm>
          <a:prstGeom prst="rect">
            <a:avLst/>
          </a:prstGeom>
          <a:noFill/>
          <a:ln>
            <a:noFill/>
          </a:ln>
        </p:spPr>
      </p:pic>
      <p:pic>
        <p:nvPicPr>
          <p:cNvPr id="122" name="Google Shape;122;p20"/>
          <p:cNvPicPr preferRelativeResize="0"/>
          <p:nvPr/>
        </p:nvPicPr>
        <p:blipFill>
          <a:blip r:embed="rId5"/>
          <a:stretch>
            <a:fillRect/>
          </a:stretch>
        </p:blipFill>
        <p:spPr>
          <a:xfrm>
            <a:off x="311700" y="4568875"/>
            <a:ext cx="3998846" cy="4398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1825</TotalTime>
  <Words>533</Words>
  <Application>Microsoft Office PowerPoint</Application>
  <PresentationFormat>Diavoorstelling (16:9)</PresentationFormat>
  <Paragraphs>91</Paragraphs>
  <Slides>17</Slides>
  <Notes>15</Notes>
  <HiddenSlides>0</HiddenSlides>
  <MMClips>1</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17</vt:i4>
      </vt:variant>
    </vt:vector>
  </HeadingPairs>
  <TitlesOfParts>
    <vt:vector size="20" baseType="lpstr">
      <vt:lpstr>Arial</vt:lpstr>
      <vt:lpstr>Roboto</vt:lpstr>
      <vt:lpstr>Simple Light</vt:lpstr>
      <vt:lpstr>PowerPoint-presentatie</vt:lpstr>
      <vt:lpstr>Wat is Younited Belgium? </vt:lpstr>
      <vt:lpstr>PowerPoint-presentatie</vt:lpstr>
      <vt:lpstr>PowerPoint-presentatie</vt:lpstr>
      <vt:lpstr>Voor wie is Younited Belgium?</vt:lpstr>
      <vt:lpstr>Waarom organiseert Younited Belgium dit?</vt:lpstr>
      <vt:lpstr>Waarom organiseert Younited Belgium dit?</vt:lpstr>
      <vt:lpstr>Waarom organiseert Younited Belgium dit?</vt:lpstr>
      <vt:lpstr>Wat maakt Younited zo bijzonder?</vt:lpstr>
      <vt:lpstr>PowerPoint-presentatie</vt:lpstr>
      <vt:lpstr>Ondersteuning Younited Belgium:</vt:lpstr>
      <vt:lpstr>PowerPoint-presentatie</vt:lpstr>
      <vt:lpstr>Voor Halle-Vilvoorde:</vt:lpstr>
      <vt:lpstr>Futsal RSCA Younited:</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 Vanhove</dc:creator>
  <cp:lastModifiedBy>Jan Vanhove</cp:lastModifiedBy>
  <cp:revision>34</cp:revision>
  <cp:lastPrinted>2020-02-18T11:14:27Z</cp:lastPrinted>
  <dcterms:modified xsi:type="dcterms:W3CDTF">2023-10-10T07:40:32Z</dcterms:modified>
</cp:coreProperties>
</file>