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68" r:id="rId5"/>
    <p:sldId id="269" r:id="rId6"/>
    <p:sldId id="271" r:id="rId7"/>
    <p:sldId id="273" r:id="rId8"/>
    <p:sldId id="278" r:id="rId9"/>
    <p:sldId id="285" r:id="rId10"/>
    <p:sldId id="313" r:id="rId11"/>
    <p:sldId id="314" r:id="rId12"/>
    <p:sldId id="289" r:id="rId13"/>
    <p:sldId id="291" r:id="rId14"/>
    <p:sldId id="296" r:id="rId15"/>
    <p:sldId id="299" r:id="rId16"/>
    <p:sldId id="300" r:id="rId17"/>
    <p:sldId id="301" r:id="rId18"/>
    <p:sldId id="303" r:id="rId19"/>
    <p:sldId id="305" r:id="rId20"/>
    <p:sldId id="317" r:id="rId21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F55AB-9701-4819-9A9F-99804DB388CD}" v="12" dt="2023-07-10T11:20:35.5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6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Tilkin" userId="5fe4f684-6750-42ae-a81b-019217385eb4" providerId="ADAL" clId="{2521C4F5-1638-4D1D-8D7A-37B8E979B012}"/>
    <pc:docChg chg="addSld delSld modSld sldOrd">
      <pc:chgData name="Sander Tilkin" userId="5fe4f684-6750-42ae-a81b-019217385eb4" providerId="ADAL" clId="{2521C4F5-1638-4D1D-8D7A-37B8E979B012}" dt="2022-12-21T08:05:47.073" v="19" actId="47"/>
      <pc:docMkLst>
        <pc:docMk/>
      </pc:docMkLst>
      <pc:sldChg chg="del">
        <pc:chgData name="Sander Tilkin" userId="5fe4f684-6750-42ae-a81b-019217385eb4" providerId="ADAL" clId="{2521C4F5-1638-4D1D-8D7A-37B8E979B012}" dt="2022-11-16T08:34:26.623" v="0" actId="47"/>
        <pc:sldMkLst>
          <pc:docMk/>
          <pc:sldMk cId="0" sldId="257"/>
        </pc:sldMkLst>
      </pc:sldChg>
      <pc:sldChg chg="add del">
        <pc:chgData name="Sander Tilkin" userId="5fe4f684-6750-42ae-a81b-019217385eb4" providerId="ADAL" clId="{2521C4F5-1638-4D1D-8D7A-37B8E979B012}" dt="2022-12-19T21:43:13.157" v="14" actId="47"/>
        <pc:sldMkLst>
          <pc:docMk/>
          <pc:sldMk cId="0" sldId="276"/>
        </pc:sldMkLst>
      </pc:sldChg>
      <pc:sldChg chg="add">
        <pc:chgData name="Sander Tilkin" userId="5fe4f684-6750-42ae-a81b-019217385eb4" providerId="ADAL" clId="{2521C4F5-1638-4D1D-8D7A-37B8E979B012}" dt="2022-12-19T21:41:02.650" v="5"/>
        <pc:sldMkLst>
          <pc:docMk/>
          <pc:sldMk cId="0" sldId="300"/>
        </pc:sldMkLst>
      </pc:sldChg>
      <pc:sldChg chg="add">
        <pc:chgData name="Sander Tilkin" userId="5fe4f684-6750-42ae-a81b-019217385eb4" providerId="ADAL" clId="{2521C4F5-1638-4D1D-8D7A-37B8E979B012}" dt="2022-12-19T21:41:02.650" v="5"/>
        <pc:sldMkLst>
          <pc:docMk/>
          <pc:sldMk cId="0" sldId="301"/>
        </pc:sldMkLst>
      </pc:sldChg>
      <pc:sldChg chg="add">
        <pc:chgData name="Sander Tilkin" userId="5fe4f684-6750-42ae-a81b-019217385eb4" providerId="ADAL" clId="{2521C4F5-1638-4D1D-8D7A-37B8E979B012}" dt="2022-12-19T21:41:02.650" v="5"/>
        <pc:sldMkLst>
          <pc:docMk/>
          <pc:sldMk cId="0" sldId="303"/>
        </pc:sldMkLst>
      </pc:sldChg>
      <pc:sldChg chg="add">
        <pc:chgData name="Sander Tilkin" userId="5fe4f684-6750-42ae-a81b-019217385eb4" providerId="ADAL" clId="{2521C4F5-1638-4D1D-8D7A-37B8E979B012}" dt="2022-12-19T21:41:02.650" v="5"/>
        <pc:sldMkLst>
          <pc:docMk/>
          <pc:sldMk cId="0" sldId="305"/>
        </pc:sldMkLst>
      </pc:sldChg>
      <pc:sldChg chg="addSp delSp modSp">
        <pc:chgData name="Sander Tilkin" userId="5fe4f684-6750-42ae-a81b-019217385eb4" providerId="ADAL" clId="{2521C4F5-1638-4D1D-8D7A-37B8E979B012}" dt="2022-12-19T21:41:58.138" v="12" actId="14100"/>
        <pc:sldMkLst>
          <pc:docMk/>
          <pc:sldMk cId="333775428" sldId="317"/>
        </pc:sldMkLst>
        <pc:picChg chg="del">
          <ac:chgData name="Sander Tilkin" userId="5fe4f684-6750-42ae-a81b-019217385eb4" providerId="ADAL" clId="{2521C4F5-1638-4D1D-8D7A-37B8E979B012}" dt="2022-12-19T21:41:20.247" v="6" actId="478"/>
          <ac:picMkLst>
            <pc:docMk/>
            <pc:sldMk cId="333775428" sldId="317"/>
            <ac:picMk id="29" creationId="{6616844D-E291-1341-3560-A0C3E4174099}"/>
          </ac:picMkLst>
        </pc:picChg>
        <pc:picChg chg="add mod">
          <ac:chgData name="Sander Tilkin" userId="5fe4f684-6750-42ae-a81b-019217385eb4" providerId="ADAL" clId="{2521C4F5-1638-4D1D-8D7A-37B8E979B012}" dt="2022-12-19T21:41:38.740" v="9" actId="14100"/>
          <ac:picMkLst>
            <pc:docMk/>
            <pc:sldMk cId="333775428" sldId="317"/>
            <ac:picMk id="1026" creationId="{A1D8EAF6-F2E7-C72A-C034-5F331053761A}"/>
          </ac:picMkLst>
        </pc:picChg>
        <pc:picChg chg="add mod">
          <ac:chgData name="Sander Tilkin" userId="5fe4f684-6750-42ae-a81b-019217385eb4" providerId="ADAL" clId="{2521C4F5-1638-4D1D-8D7A-37B8E979B012}" dt="2022-12-19T21:41:58.138" v="12" actId="14100"/>
          <ac:picMkLst>
            <pc:docMk/>
            <pc:sldMk cId="333775428" sldId="317"/>
            <ac:picMk id="1027" creationId="{C7037843-3598-EF6E-CCAB-0B78D90EF396}"/>
          </ac:picMkLst>
        </pc:picChg>
      </pc:sldChg>
      <pc:sldChg chg="add del ord">
        <pc:chgData name="Sander Tilkin" userId="5fe4f684-6750-42ae-a81b-019217385eb4" providerId="ADAL" clId="{2521C4F5-1638-4D1D-8D7A-37B8E979B012}" dt="2022-12-20T11:10:29.201" v="17" actId="47"/>
        <pc:sldMkLst>
          <pc:docMk/>
          <pc:sldMk cId="509797578" sldId="318"/>
        </pc:sldMkLst>
      </pc:sldChg>
      <pc:sldChg chg="new del">
        <pc:chgData name="Sander Tilkin" userId="5fe4f684-6750-42ae-a81b-019217385eb4" providerId="ADAL" clId="{2521C4F5-1638-4D1D-8D7A-37B8E979B012}" dt="2022-12-21T08:05:47.073" v="19" actId="47"/>
        <pc:sldMkLst>
          <pc:docMk/>
          <pc:sldMk cId="955276737" sldId="318"/>
        </pc:sldMkLst>
      </pc:sldChg>
      <pc:sldChg chg="new del">
        <pc:chgData name="Sander Tilkin" userId="5fe4f684-6750-42ae-a81b-019217385eb4" providerId="ADAL" clId="{2521C4F5-1638-4D1D-8D7A-37B8E979B012}" dt="2022-12-19T21:40:30.512" v="4" actId="2696"/>
        <pc:sldMkLst>
          <pc:docMk/>
          <pc:sldMk cId="1538295049" sldId="318"/>
        </pc:sldMkLst>
      </pc:sldChg>
      <pc:sldChg chg="del">
        <pc:chgData name="Sander Tilkin" userId="5fe4f684-6750-42ae-a81b-019217385eb4" providerId="ADAL" clId="{2521C4F5-1638-4D1D-8D7A-37B8E979B012}" dt="2022-11-16T08:57:31.290" v="1" actId="47"/>
        <pc:sldMkLst>
          <pc:docMk/>
          <pc:sldMk cId="1565037813" sldId="318"/>
        </pc:sldMkLst>
      </pc:sldChg>
    </pc:docChg>
  </pc:docChgLst>
  <pc:docChgLst>
    <pc:chgData name="Sander Tilkin" userId="5fe4f684-6750-42ae-a81b-019217385eb4" providerId="ADAL" clId="{8E4F55AB-9701-4819-9A9F-99804DB388CD}"/>
    <pc:docChg chg="modSld">
      <pc:chgData name="Sander Tilkin" userId="5fe4f684-6750-42ae-a81b-019217385eb4" providerId="ADAL" clId="{8E4F55AB-9701-4819-9A9F-99804DB388CD}" dt="2023-07-10T11:21:32.048" v="65" actId="20577"/>
      <pc:docMkLst>
        <pc:docMk/>
      </pc:docMkLst>
      <pc:sldChg chg="modSp mod">
        <pc:chgData name="Sander Tilkin" userId="5fe4f684-6750-42ae-a81b-019217385eb4" providerId="ADAL" clId="{8E4F55AB-9701-4819-9A9F-99804DB388CD}" dt="2023-07-10T11:21:32.048" v="65" actId="20577"/>
        <pc:sldMkLst>
          <pc:docMk/>
          <pc:sldMk cId="0" sldId="291"/>
        </pc:sldMkLst>
        <pc:spChg chg="mod">
          <ac:chgData name="Sander Tilkin" userId="5fe4f684-6750-42ae-a81b-019217385eb4" providerId="ADAL" clId="{8E4F55AB-9701-4819-9A9F-99804DB388CD}" dt="2023-07-10T11:21:32.048" v="65" actId="20577"/>
          <ac:spMkLst>
            <pc:docMk/>
            <pc:sldMk cId="0" sldId="291"/>
            <ac:spMk id="23" creationId="{00000000-0000-0000-0000-000000000000}"/>
          </ac:spMkLst>
        </pc:spChg>
      </pc:sldChg>
      <pc:sldChg chg="modSp mod">
        <pc:chgData name="Sander Tilkin" userId="5fe4f684-6750-42ae-a81b-019217385eb4" providerId="ADAL" clId="{8E4F55AB-9701-4819-9A9F-99804DB388CD}" dt="2023-07-10T11:21:03.509" v="43" actId="20577"/>
        <pc:sldMkLst>
          <pc:docMk/>
          <pc:sldMk cId="0" sldId="296"/>
        </pc:sldMkLst>
        <pc:spChg chg="mod">
          <ac:chgData name="Sander Tilkin" userId="5fe4f684-6750-42ae-a81b-019217385eb4" providerId="ADAL" clId="{8E4F55AB-9701-4819-9A9F-99804DB388CD}" dt="2023-07-10T11:21:03.509" v="43" actId="20577"/>
          <ac:spMkLst>
            <pc:docMk/>
            <pc:sldMk cId="0" sldId="296"/>
            <ac:spMk id="23" creationId="{00000000-0000-0000-0000-000000000000}"/>
          </ac:spMkLst>
        </pc:spChg>
        <pc:spChg chg="mod">
          <ac:chgData name="Sander Tilkin" userId="5fe4f684-6750-42ae-a81b-019217385eb4" providerId="ADAL" clId="{8E4F55AB-9701-4819-9A9F-99804DB388CD}" dt="2023-07-10T11:20:53.143" v="35" actId="20577"/>
          <ac:spMkLst>
            <pc:docMk/>
            <pc:sldMk cId="0" sldId="296"/>
            <ac:spMk id="24" creationId="{00000000-0000-0000-0000-000000000000}"/>
          </ac:spMkLst>
        </pc:spChg>
      </pc:sldChg>
      <pc:sldChg chg="modSp mod">
        <pc:chgData name="Sander Tilkin" userId="5fe4f684-6750-42ae-a81b-019217385eb4" providerId="ADAL" clId="{8E4F55AB-9701-4819-9A9F-99804DB388CD}" dt="2023-07-10T11:21:16.320" v="53" actId="20577"/>
        <pc:sldMkLst>
          <pc:docMk/>
          <pc:sldMk cId="0" sldId="299"/>
        </pc:sldMkLst>
        <pc:spChg chg="mod">
          <ac:chgData name="Sander Tilkin" userId="5fe4f684-6750-42ae-a81b-019217385eb4" providerId="ADAL" clId="{8E4F55AB-9701-4819-9A9F-99804DB388CD}" dt="2023-07-10T11:21:16.320" v="53" actId="20577"/>
          <ac:spMkLst>
            <pc:docMk/>
            <pc:sldMk cId="0" sldId="299"/>
            <ac:spMk id="23" creationId="{00000000-0000-0000-0000-000000000000}"/>
          </ac:spMkLst>
        </pc:spChg>
      </pc:sldChg>
      <pc:sldChg chg="addSp delSp modSp">
        <pc:chgData name="Sander Tilkin" userId="5fe4f684-6750-42ae-a81b-019217385eb4" providerId="ADAL" clId="{8E4F55AB-9701-4819-9A9F-99804DB388CD}" dt="2023-07-10T11:20:35.536" v="11" actId="14100"/>
        <pc:sldMkLst>
          <pc:docMk/>
          <pc:sldMk cId="333775428" sldId="317"/>
        </pc:sldMkLst>
        <pc:picChg chg="add del">
          <ac:chgData name="Sander Tilkin" userId="5fe4f684-6750-42ae-a81b-019217385eb4" providerId="ADAL" clId="{8E4F55AB-9701-4819-9A9F-99804DB388CD}" dt="2023-07-06T10:00:56.713" v="1" actId="478"/>
          <ac:picMkLst>
            <pc:docMk/>
            <pc:sldMk cId="333775428" sldId="317"/>
            <ac:picMk id="2" creationId="{7C615BFD-465A-CBE4-8B74-3ED7B4DD8D61}"/>
          </ac:picMkLst>
        </pc:picChg>
        <pc:picChg chg="add del mod">
          <ac:chgData name="Sander Tilkin" userId="5fe4f684-6750-42ae-a81b-019217385eb4" providerId="ADAL" clId="{8E4F55AB-9701-4819-9A9F-99804DB388CD}" dt="2023-07-10T11:20:12.718" v="7" actId="478"/>
          <ac:picMkLst>
            <pc:docMk/>
            <pc:sldMk cId="333775428" sldId="317"/>
            <ac:picMk id="3" creationId="{D6997376-7880-EA7C-E653-CBAFAA67A2D8}"/>
          </ac:picMkLst>
        </pc:picChg>
        <pc:picChg chg="add mod">
          <ac:chgData name="Sander Tilkin" userId="5fe4f684-6750-42ae-a81b-019217385eb4" providerId="ADAL" clId="{8E4F55AB-9701-4819-9A9F-99804DB388CD}" dt="2023-07-10T11:20:18.002" v="9" actId="1076"/>
          <ac:picMkLst>
            <pc:docMk/>
            <pc:sldMk cId="333775428" sldId="317"/>
            <ac:picMk id="1026" creationId="{516CE18D-C75C-3BD6-C72A-09BC38C2C250}"/>
          </ac:picMkLst>
        </pc:picChg>
        <pc:picChg chg="del">
          <ac:chgData name="Sander Tilkin" userId="5fe4f684-6750-42ae-a81b-019217385eb4" providerId="ADAL" clId="{8E4F55AB-9701-4819-9A9F-99804DB388CD}" dt="2023-07-06T10:00:56.713" v="1" actId="478"/>
          <ac:picMkLst>
            <pc:docMk/>
            <pc:sldMk cId="333775428" sldId="317"/>
            <ac:picMk id="1026" creationId="{A1D8EAF6-F2E7-C72A-C034-5F331053761A}"/>
          </ac:picMkLst>
        </pc:picChg>
        <pc:picChg chg="del">
          <ac:chgData name="Sander Tilkin" userId="5fe4f684-6750-42ae-a81b-019217385eb4" providerId="ADAL" clId="{8E4F55AB-9701-4819-9A9F-99804DB388CD}" dt="2023-07-06T10:02:00.356" v="4" actId="478"/>
          <ac:picMkLst>
            <pc:docMk/>
            <pc:sldMk cId="333775428" sldId="317"/>
            <ac:picMk id="1027" creationId="{C7037843-3598-EF6E-CCAB-0B78D90EF396}"/>
          </ac:picMkLst>
        </pc:picChg>
        <pc:picChg chg="add mod">
          <ac:chgData name="Sander Tilkin" userId="5fe4f684-6750-42ae-a81b-019217385eb4" providerId="ADAL" clId="{8E4F55AB-9701-4819-9A9F-99804DB388CD}" dt="2023-07-10T11:20:35.536" v="11" actId="14100"/>
          <ac:picMkLst>
            <pc:docMk/>
            <pc:sldMk cId="333775428" sldId="317"/>
            <ac:picMk id="1028" creationId="{E985FC9F-7A08-72DC-C5F6-C9D54F84D249}"/>
          </ac:picMkLst>
        </pc:picChg>
      </pc:sldChg>
    </pc:docChg>
  </pc:docChgLst>
  <pc:docChgLst>
    <pc:chgData name="Sander Tilkin" userId="5fe4f684-6750-42ae-a81b-019217385eb4" providerId="ADAL" clId="{9898BCF6-030A-49CE-941C-50D238FB91A5}"/>
    <pc:docChg chg="undo custSel addSld delSld modSld sldOrd">
      <pc:chgData name="Sander Tilkin" userId="5fe4f684-6750-42ae-a81b-019217385eb4" providerId="ADAL" clId="{9898BCF6-030A-49CE-941C-50D238FB91A5}" dt="2022-10-18T08:56:43.507" v="2485"/>
      <pc:docMkLst>
        <pc:docMk/>
      </pc:docMkLst>
      <pc:sldChg chg="addSp modSp mod">
        <pc:chgData name="Sander Tilkin" userId="5fe4f684-6750-42ae-a81b-019217385eb4" providerId="ADAL" clId="{9898BCF6-030A-49CE-941C-50D238FB91A5}" dt="2022-09-28T15:05:25.493" v="181" actId="20577"/>
        <pc:sldMkLst>
          <pc:docMk/>
          <pc:sldMk cId="0" sldId="269"/>
        </pc:sldMkLst>
        <pc:spChg chg="add mod">
          <ac:chgData name="Sander Tilkin" userId="5fe4f684-6750-42ae-a81b-019217385eb4" providerId="ADAL" clId="{9898BCF6-030A-49CE-941C-50D238FB91A5}" dt="2022-09-28T15:05:25.493" v="181" actId="20577"/>
          <ac:spMkLst>
            <pc:docMk/>
            <pc:sldMk cId="0" sldId="269"/>
            <ac:spMk id="20" creationId="{171A0D6A-97B1-2FB7-1099-CB388D391B5B}"/>
          </ac:spMkLst>
        </pc:spChg>
      </pc:sldChg>
      <pc:sldChg chg="ord">
        <pc:chgData name="Sander Tilkin" userId="5fe4f684-6750-42ae-a81b-019217385eb4" providerId="ADAL" clId="{9898BCF6-030A-49CE-941C-50D238FB91A5}" dt="2022-09-29T09:10:35.419" v="185"/>
        <pc:sldMkLst>
          <pc:docMk/>
          <pc:sldMk cId="0" sldId="278"/>
        </pc:sldMkLst>
      </pc:sldChg>
      <pc:sldChg chg="ord">
        <pc:chgData name="Sander Tilkin" userId="5fe4f684-6750-42ae-a81b-019217385eb4" providerId="ADAL" clId="{9898BCF6-030A-49CE-941C-50D238FB91A5}" dt="2022-09-29T09:10:35.419" v="185"/>
        <pc:sldMkLst>
          <pc:docMk/>
          <pc:sldMk cId="0" sldId="285"/>
        </pc:sldMkLst>
      </pc:sldChg>
      <pc:sldChg chg="modSp mod">
        <pc:chgData name="Sander Tilkin" userId="5fe4f684-6750-42ae-a81b-019217385eb4" providerId="ADAL" clId="{9898BCF6-030A-49CE-941C-50D238FB91A5}" dt="2022-09-29T10:26:11.212" v="2405" actId="20577"/>
        <pc:sldMkLst>
          <pc:docMk/>
          <pc:sldMk cId="0" sldId="289"/>
        </pc:sldMkLst>
        <pc:spChg chg="mod">
          <ac:chgData name="Sander Tilkin" userId="5fe4f684-6750-42ae-a81b-019217385eb4" providerId="ADAL" clId="{9898BCF6-030A-49CE-941C-50D238FB91A5}" dt="2022-09-29T10:26:11.212" v="2405" actId="20577"/>
          <ac:spMkLst>
            <pc:docMk/>
            <pc:sldMk cId="0" sldId="289"/>
            <ac:spMk id="11" creationId="{00000000-0000-0000-0000-000000000000}"/>
          </ac:spMkLst>
        </pc:spChg>
      </pc:sldChg>
      <pc:sldChg chg="modSp mod">
        <pc:chgData name="Sander Tilkin" userId="5fe4f684-6750-42ae-a81b-019217385eb4" providerId="ADAL" clId="{9898BCF6-030A-49CE-941C-50D238FB91A5}" dt="2022-09-29T10:18:34.040" v="2154" actId="20577"/>
        <pc:sldMkLst>
          <pc:docMk/>
          <pc:sldMk cId="0" sldId="291"/>
        </pc:sldMkLst>
        <pc:spChg chg="mod">
          <ac:chgData name="Sander Tilkin" userId="5fe4f684-6750-42ae-a81b-019217385eb4" providerId="ADAL" clId="{9898BCF6-030A-49CE-941C-50D238FB91A5}" dt="2022-09-29T10:07:18.612" v="1280" actId="20577"/>
          <ac:spMkLst>
            <pc:docMk/>
            <pc:sldMk cId="0" sldId="291"/>
            <ac:spMk id="6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8:34.040" v="2154" actId="20577"/>
          <ac:spMkLst>
            <pc:docMk/>
            <pc:sldMk cId="0" sldId="291"/>
            <ac:spMk id="23" creationId="{00000000-0000-0000-0000-000000000000}"/>
          </ac:spMkLst>
        </pc:spChg>
      </pc:sldChg>
      <pc:sldChg chg="modSp mod">
        <pc:chgData name="Sander Tilkin" userId="5fe4f684-6750-42ae-a81b-019217385eb4" providerId="ADAL" clId="{9898BCF6-030A-49CE-941C-50D238FB91A5}" dt="2022-09-29T10:14:02.296" v="1751" actId="20577"/>
        <pc:sldMkLst>
          <pc:docMk/>
          <pc:sldMk cId="0" sldId="296"/>
        </pc:sldMkLst>
        <pc:spChg chg="mod">
          <ac:chgData name="Sander Tilkin" userId="5fe4f684-6750-42ae-a81b-019217385eb4" providerId="ADAL" clId="{9898BCF6-030A-49CE-941C-50D238FB91A5}" dt="2022-09-29T10:11:18.043" v="1661" actId="20577"/>
          <ac:spMkLst>
            <pc:docMk/>
            <pc:sldMk cId="0" sldId="296"/>
            <ac:spMk id="6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3:51.905" v="1747" actId="20577"/>
          <ac:spMkLst>
            <pc:docMk/>
            <pc:sldMk cId="0" sldId="296"/>
            <ac:spMk id="2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4:02.296" v="1751" actId="20577"/>
          <ac:spMkLst>
            <pc:docMk/>
            <pc:sldMk cId="0" sldId="296"/>
            <ac:spMk id="24" creationId="{00000000-0000-0000-0000-000000000000}"/>
          </ac:spMkLst>
        </pc:spChg>
        <pc:grpChg chg="mod">
          <ac:chgData name="Sander Tilkin" userId="5fe4f684-6750-42ae-a81b-019217385eb4" providerId="ADAL" clId="{9898BCF6-030A-49CE-941C-50D238FB91A5}" dt="2022-09-29T10:13:05.727" v="1717" actId="1076"/>
          <ac:grpSpMkLst>
            <pc:docMk/>
            <pc:sldMk cId="0" sldId="296"/>
            <ac:grpSpMk id="20" creationId="{00000000-0000-0000-0000-000000000000}"/>
          </ac:grpSpMkLst>
        </pc:grpChg>
      </pc:sldChg>
      <pc:sldChg chg="modSp mod">
        <pc:chgData name="Sander Tilkin" userId="5fe4f684-6750-42ae-a81b-019217385eb4" providerId="ADAL" clId="{9898BCF6-030A-49CE-941C-50D238FB91A5}" dt="2022-09-29T10:18:20.841" v="2144" actId="14100"/>
        <pc:sldMkLst>
          <pc:docMk/>
          <pc:sldMk cId="0" sldId="299"/>
        </pc:sldMkLst>
        <pc:spChg chg="mod">
          <ac:chgData name="Sander Tilkin" userId="5fe4f684-6750-42ae-a81b-019217385eb4" providerId="ADAL" clId="{9898BCF6-030A-49CE-941C-50D238FB91A5}" dt="2022-09-29T10:18:02.239" v="2142" actId="14100"/>
          <ac:spMkLst>
            <pc:docMk/>
            <pc:sldMk cId="0" sldId="299"/>
            <ac:spMk id="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1:21.820" v="1663" actId="20577"/>
          <ac:spMkLst>
            <pc:docMk/>
            <pc:sldMk cId="0" sldId="299"/>
            <ac:spMk id="8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8:14.518" v="2143" actId="1076"/>
          <ac:spMkLst>
            <pc:docMk/>
            <pc:sldMk cId="0" sldId="299"/>
            <ac:spMk id="23" creationId="{00000000-0000-0000-0000-000000000000}"/>
          </ac:spMkLst>
        </pc:spChg>
        <pc:grpChg chg="mod">
          <ac:chgData name="Sander Tilkin" userId="5fe4f684-6750-42ae-a81b-019217385eb4" providerId="ADAL" clId="{9898BCF6-030A-49CE-941C-50D238FB91A5}" dt="2022-09-29T10:18:20.841" v="2144" actId="14100"/>
          <ac:grpSpMkLst>
            <pc:docMk/>
            <pc:sldMk cId="0" sldId="299"/>
            <ac:grpSpMk id="2" creationId="{00000000-0000-0000-0000-000000000000}"/>
          </ac:grpSpMkLst>
        </pc:grpChg>
      </pc:sldChg>
      <pc:sldChg chg="del">
        <pc:chgData name="Sander Tilkin" userId="5fe4f684-6750-42ae-a81b-019217385eb4" providerId="ADAL" clId="{9898BCF6-030A-49CE-941C-50D238FB91A5}" dt="2022-09-29T10:20:40.008" v="2160" actId="47"/>
        <pc:sldMkLst>
          <pc:docMk/>
          <pc:sldMk cId="0" sldId="312"/>
        </pc:sldMkLst>
      </pc:sldChg>
      <pc:sldChg chg="delSp modSp add mod">
        <pc:chgData name="Sander Tilkin" userId="5fe4f684-6750-42ae-a81b-019217385eb4" providerId="ADAL" clId="{9898BCF6-030A-49CE-941C-50D238FB91A5}" dt="2022-09-29T09:52:47.992" v="1246" actId="20577"/>
        <pc:sldMkLst>
          <pc:docMk/>
          <pc:sldMk cId="1787110099" sldId="313"/>
        </pc:sldMkLst>
        <pc:spChg chg="mod">
          <ac:chgData name="Sander Tilkin" userId="5fe4f684-6750-42ae-a81b-019217385eb4" providerId="ADAL" clId="{9898BCF6-030A-49CE-941C-50D238FB91A5}" dt="2022-09-29T09:48:07.503" v="541" actId="14100"/>
          <ac:spMkLst>
            <pc:docMk/>
            <pc:sldMk cId="1787110099" sldId="313"/>
            <ac:spMk id="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52:47.992" v="1246" actId="20577"/>
          <ac:spMkLst>
            <pc:docMk/>
            <pc:sldMk cId="1787110099" sldId="313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48:14.400" v="544" actId="20577"/>
          <ac:spMkLst>
            <pc:docMk/>
            <pc:sldMk cId="1787110099" sldId="313"/>
            <ac:spMk id="7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09:13:52.198" v="288"/>
          <ac:spMkLst>
            <pc:docMk/>
            <pc:sldMk cId="1787110099" sldId="313"/>
            <ac:spMk id="9" creationId="{00000000-0000-0000-0000-000000000000}"/>
          </ac:spMkLst>
        </pc:spChg>
      </pc:sldChg>
      <pc:sldChg chg="new del">
        <pc:chgData name="Sander Tilkin" userId="5fe4f684-6750-42ae-a81b-019217385eb4" providerId="ADAL" clId="{9898BCF6-030A-49CE-941C-50D238FB91A5}" dt="2022-09-29T09:11:59.599" v="187" actId="680"/>
        <pc:sldMkLst>
          <pc:docMk/>
          <pc:sldMk cId="2115463146" sldId="313"/>
        </pc:sldMkLst>
      </pc:sldChg>
      <pc:sldChg chg="modSp add mod">
        <pc:chgData name="Sander Tilkin" userId="5fe4f684-6750-42ae-a81b-019217385eb4" providerId="ADAL" clId="{9898BCF6-030A-49CE-941C-50D238FB91A5}" dt="2022-10-06T11:05:31.381" v="2476" actId="20577"/>
        <pc:sldMkLst>
          <pc:docMk/>
          <pc:sldMk cId="2325479169" sldId="314"/>
        </pc:sldMkLst>
        <pc:spChg chg="mod">
          <ac:chgData name="Sander Tilkin" userId="5fe4f684-6750-42ae-a81b-019217385eb4" providerId="ADAL" clId="{9898BCF6-030A-49CE-941C-50D238FB91A5}" dt="2022-09-29T09:52:54.045" v="1259" actId="20577"/>
          <ac:spMkLst>
            <pc:docMk/>
            <pc:sldMk cId="2325479169" sldId="314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10-06T11:05:31.381" v="2476" actId="20577"/>
          <ac:spMkLst>
            <pc:docMk/>
            <pc:sldMk cId="2325479169" sldId="314"/>
            <ac:spMk id="7" creationId="{00000000-0000-0000-0000-000000000000}"/>
          </ac:spMkLst>
        </pc:spChg>
      </pc:sldChg>
      <pc:sldChg chg="modSp add del mod">
        <pc:chgData name="Sander Tilkin" userId="5fe4f684-6750-42ae-a81b-019217385eb4" providerId="ADAL" clId="{9898BCF6-030A-49CE-941C-50D238FB91A5}" dt="2022-10-06T11:05:35.061" v="2477" actId="47"/>
        <pc:sldMkLst>
          <pc:docMk/>
          <pc:sldMk cId="2491367961" sldId="315"/>
        </pc:sldMkLst>
        <pc:spChg chg="mod">
          <ac:chgData name="Sander Tilkin" userId="5fe4f684-6750-42ae-a81b-019217385eb4" providerId="ADAL" clId="{9898BCF6-030A-49CE-941C-50D238FB91A5}" dt="2022-09-29T20:57:21.053" v="2409" actId="20577"/>
          <ac:spMkLst>
            <pc:docMk/>
            <pc:sldMk cId="2491367961" sldId="315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52:33.122" v="1228" actId="5793"/>
          <ac:spMkLst>
            <pc:docMk/>
            <pc:sldMk cId="2491367961" sldId="315"/>
            <ac:spMk id="7" creationId="{00000000-0000-0000-0000-000000000000}"/>
          </ac:spMkLst>
        </pc:spChg>
      </pc:sldChg>
      <pc:sldChg chg="addSp delSp modSp new del mod delAnim modAnim">
        <pc:chgData name="Sander Tilkin" userId="5fe4f684-6750-42ae-a81b-019217385eb4" providerId="ADAL" clId="{9898BCF6-030A-49CE-941C-50D238FB91A5}" dt="2022-09-29T20:56:17.810" v="2407" actId="2696"/>
        <pc:sldMkLst>
          <pc:docMk/>
          <pc:sldMk cId="2820989603" sldId="316"/>
        </pc:sldMkLst>
        <pc:picChg chg="add del mod">
          <ac:chgData name="Sander Tilkin" userId="5fe4f684-6750-42ae-a81b-019217385eb4" providerId="ADAL" clId="{9898BCF6-030A-49CE-941C-50D238FB91A5}" dt="2022-09-29T20:56:13.982" v="2406" actId="478"/>
          <ac:picMkLst>
            <pc:docMk/>
            <pc:sldMk cId="2820989603" sldId="316"/>
            <ac:picMk id="2" creationId="{98219CBF-FDF2-4B41-58C9-2BC1F50E2F6A}"/>
          </ac:picMkLst>
        </pc:picChg>
      </pc:sldChg>
      <pc:sldChg chg="addSp delSp modSp add mod ord">
        <pc:chgData name="Sander Tilkin" userId="5fe4f684-6750-42ae-a81b-019217385eb4" providerId="ADAL" clId="{9898BCF6-030A-49CE-941C-50D238FB91A5}" dt="2022-09-29T10:24:49.116" v="2403" actId="1076"/>
        <pc:sldMkLst>
          <pc:docMk/>
          <pc:sldMk cId="333775428" sldId="317"/>
        </pc:sldMkLst>
        <pc:spChg chg="del mod">
          <ac:chgData name="Sander Tilkin" userId="5fe4f684-6750-42ae-a81b-019217385eb4" providerId="ADAL" clId="{9898BCF6-030A-49CE-941C-50D238FB91A5}" dt="2022-09-29T10:20:59.822" v="2183"/>
          <ac:spMkLst>
            <pc:docMk/>
            <pc:sldMk cId="333775428" sldId="317"/>
            <ac:spMk id="6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6.756" v="2179" actId="478"/>
          <ac:spMkLst>
            <pc:docMk/>
            <pc:sldMk cId="333775428" sldId="317"/>
            <ac:spMk id="7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1:02.505" v="2187"/>
          <ac:spMkLst>
            <pc:docMk/>
            <pc:sldMk cId="333775428" sldId="317"/>
            <ac:spMk id="8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5.499" v="2178" actId="478"/>
          <ac:spMkLst>
            <pc:docMk/>
            <pc:sldMk cId="333775428" sldId="317"/>
            <ac:spMk id="9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2.868" v="2174" actId="478"/>
          <ac:spMkLst>
            <pc:docMk/>
            <pc:sldMk cId="333775428" sldId="317"/>
            <ac:spMk id="16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1:03.579" v="2188" actId="478"/>
          <ac:spMkLst>
            <pc:docMk/>
            <pc:sldMk cId="333775428" sldId="317"/>
            <ac:spMk id="18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0:52.870" v="2176"/>
          <ac:spMkLst>
            <pc:docMk/>
            <pc:sldMk cId="333775428" sldId="317"/>
            <ac:spMk id="22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1:12.419" v="2191" actId="478"/>
          <ac:spMkLst>
            <pc:docMk/>
            <pc:sldMk cId="333775428" sldId="317"/>
            <ac:spMk id="23" creationId="{00000000-0000-0000-0000-000000000000}"/>
          </ac:spMkLst>
        </pc:spChg>
        <pc:spChg chg="add del mod">
          <ac:chgData name="Sander Tilkin" userId="5fe4f684-6750-42ae-a81b-019217385eb4" providerId="ADAL" clId="{9898BCF6-030A-49CE-941C-50D238FB91A5}" dt="2022-09-29T10:24:36.928" v="2398" actId="478"/>
          <ac:spMkLst>
            <pc:docMk/>
            <pc:sldMk cId="333775428" sldId="317"/>
            <ac:spMk id="32" creationId="{6761D15A-65F7-763F-2B53-2271F5C89477}"/>
          </ac:spMkLst>
        </pc:spChg>
        <pc:grpChg chg="del">
          <ac:chgData name="Sander Tilkin" userId="5fe4f684-6750-42ae-a81b-019217385eb4" providerId="ADAL" clId="{9898BCF6-030A-49CE-941C-50D238FB91A5}" dt="2022-09-29T10:20:45.671" v="2162" actId="478"/>
          <ac:grpSpMkLst>
            <pc:docMk/>
            <pc:sldMk cId="333775428" sldId="317"/>
            <ac:grpSpMk id="2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0:59.821" v="2181" actId="478"/>
          <ac:grpSpMkLst>
            <pc:docMk/>
            <pc:sldMk cId="333775428" sldId="317"/>
            <ac:grpSpMk id="10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1:02.504" v="2185" actId="478"/>
          <ac:grpSpMkLst>
            <pc:docMk/>
            <pc:sldMk cId="333775428" sldId="317"/>
            <ac:grpSpMk id="13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0:49.075" v="2163" actId="478"/>
          <ac:grpSpMkLst>
            <pc:docMk/>
            <pc:sldMk cId="333775428" sldId="317"/>
            <ac:grpSpMk id="19" creationId="{00000000-0000-0000-0000-000000000000}"/>
          </ac:grpSpMkLst>
        </pc:grpChg>
        <pc:picChg chg="del">
          <ac:chgData name="Sander Tilkin" userId="5fe4f684-6750-42ae-a81b-019217385eb4" providerId="ADAL" clId="{9898BCF6-030A-49CE-941C-50D238FB91A5}" dt="2022-09-29T10:20:44.122" v="2161" actId="478"/>
          <ac:picMkLst>
            <pc:docMk/>
            <pc:sldMk cId="333775428" sldId="317"/>
            <ac:picMk id="5" creationId="{00000000-0000-0000-0000-000000000000}"/>
          </ac:picMkLst>
        </pc:picChg>
        <pc:picChg chg="add mod">
          <ac:chgData name="Sander Tilkin" userId="5fe4f684-6750-42ae-a81b-019217385eb4" providerId="ADAL" clId="{9898BCF6-030A-49CE-941C-50D238FB91A5}" dt="2022-09-29T10:24:49.116" v="2403" actId="1076"/>
          <ac:picMkLst>
            <pc:docMk/>
            <pc:sldMk cId="333775428" sldId="317"/>
            <ac:picMk id="29" creationId="{6616844D-E291-1341-3560-A0C3E4174099}"/>
          </ac:picMkLst>
        </pc:picChg>
        <pc:picChg chg="add del mod">
          <ac:chgData name="Sander Tilkin" userId="5fe4f684-6750-42ae-a81b-019217385eb4" providerId="ADAL" clId="{9898BCF6-030A-49CE-941C-50D238FB91A5}" dt="2022-09-29T10:22:04.708" v="2197" actId="478"/>
          <ac:picMkLst>
            <pc:docMk/>
            <pc:sldMk cId="333775428" sldId="317"/>
            <ac:picMk id="30" creationId="{26F71F2D-843E-AB5D-363F-694550063859}"/>
          </ac:picMkLst>
        </pc:picChg>
        <pc:picChg chg="add del mod">
          <ac:chgData name="Sander Tilkin" userId="5fe4f684-6750-42ae-a81b-019217385eb4" providerId="ADAL" clId="{9898BCF6-030A-49CE-941C-50D238FB91A5}" dt="2022-09-29T10:22:51.038" v="2352" actId="478"/>
          <ac:picMkLst>
            <pc:docMk/>
            <pc:sldMk cId="333775428" sldId="317"/>
            <ac:picMk id="31" creationId="{8A9FAAA0-8DA6-8573-E1DC-2636B46C888E}"/>
          </ac:picMkLst>
        </pc:picChg>
      </pc:sldChg>
      <pc:sldChg chg="addSp modSp new del modAnim">
        <pc:chgData name="Sander Tilkin" userId="5fe4f684-6750-42ae-a81b-019217385eb4" providerId="ADAL" clId="{9898BCF6-030A-49CE-941C-50D238FB91A5}" dt="2022-10-17T14:00:59.419" v="2483" actId="2696"/>
        <pc:sldMkLst>
          <pc:docMk/>
          <pc:sldMk cId="107912503" sldId="318"/>
        </pc:sldMkLst>
        <pc:picChg chg="add mod">
          <ac:chgData name="Sander Tilkin" userId="5fe4f684-6750-42ae-a81b-019217385eb4" providerId="ADAL" clId="{9898BCF6-030A-49CE-941C-50D238FB91A5}" dt="2022-10-14T10:55:20.118" v="2482"/>
          <ac:picMkLst>
            <pc:docMk/>
            <pc:sldMk cId="107912503" sldId="318"/>
            <ac:picMk id="2" creationId="{A7B4D15A-5006-3A08-CAAB-2C80ED800228}"/>
          </ac:picMkLst>
        </pc:picChg>
      </pc:sldChg>
      <pc:sldChg chg="addSp modSp new modAnim">
        <pc:chgData name="Sander Tilkin" userId="5fe4f684-6750-42ae-a81b-019217385eb4" providerId="ADAL" clId="{9898BCF6-030A-49CE-941C-50D238FB91A5}" dt="2022-10-18T08:56:43.507" v="2485"/>
        <pc:sldMkLst>
          <pc:docMk/>
          <pc:sldMk cId="1565037813" sldId="318"/>
        </pc:sldMkLst>
        <pc:picChg chg="add mod">
          <ac:chgData name="Sander Tilkin" userId="5fe4f684-6750-42ae-a81b-019217385eb4" providerId="ADAL" clId="{9898BCF6-030A-49CE-941C-50D238FB91A5}" dt="2022-10-18T08:56:43.507" v="2485"/>
          <ac:picMkLst>
            <pc:docMk/>
            <pc:sldMk cId="1565037813" sldId="318"/>
            <ac:picMk id="2" creationId="{D0A9C343-EA5A-F3C1-93EE-7DAA3E1DF009}"/>
          </ac:picMkLst>
        </pc:picChg>
      </pc:sldChg>
      <pc:sldChg chg="addSp modSp new del modAnim">
        <pc:chgData name="Sander Tilkin" userId="5fe4f684-6750-42ae-a81b-019217385eb4" providerId="ADAL" clId="{9898BCF6-030A-49CE-941C-50D238FB91A5}" dt="2022-10-10T11:57:33.209" v="2480" actId="47"/>
        <pc:sldMkLst>
          <pc:docMk/>
          <pc:sldMk cId="3807950619" sldId="318"/>
        </pc:sldMkLst>
        <pc:picChg chg="add mod">
          <ac:chgData name="Sander Tilkin" userId="5fe4f684-6750-42ae-a81b-019217385eb4" providerId="ADAL" clId="{9898BCF6-030A-49CE-941C-50D238FB91A5}" dt="2022-10-06T11:05:59.733" v="2479"/>
          <ac:picMkLst>
            <pc:docMk/>
            <pc:sldMk cId="3807950619" sldId="318"/>
            <ac:picMk id="2" creationId="{2DD8A9E0-853B-C74E-D975-1FD5E75CEB8D}"/>
          </ac:picMkLst>
        </pc:picChg>
      </pc:sldChg>
    </pc:docChg>
  </pc:docChgLst>
  <pc:docChgLst>
    <pc:chgData name="Sander Tilkin" userId="5fe4f684-6750-42ae-a81b-019217385eb4" providerId="ADAL" clId="{FBFC61E6-0C79-4537-A8AE-648667CF603F}"/>
    <pc:docChg chg="modSld">
      <pc:chgData name="Sander Tilkin" userId="5fe4f684-6750-42ae-a81b-019217385eb4" providerId="ADAL" clId="{FBFC61E6-0C79-4537-A8AE-648667CF603F}" dt="2023-04-06T07:00:14.289" v="7" actId="20577"/>
      <pc:docMkLst>
        <pc:docMk/>
      </pc:docMkLst>
      <pc:sldChg chg="modSp mod">
        <pc:chgData name="Sander Tilkin" userId="5fe4f684-6750-42ae-a81b-019217385eb4" providerId="ADAL" clId="{FBFC61E6-0C79-4537-A8AE-648667CF603F}" dt="2023-04-06T07:00:07.110" v="5" actId="20577"/>
        <pc:sldMkLst>
          <pc:docMk/>
          <pc:sldMk cId="0" sldId="278"/>
        </pc:sldMkLst>
        <pc:spChg chg="mod">
          <ac:chgData name="Sander Tilkin" userId="5fe4f684-6750-42ae-a81b-019217385eb4" providerId="ADAL" clId="{FBFC61E6-0C79-4537-A8AE-648667CF603F}" dt="2023-04-06T07:00:07.110" v="5" actId="20577"/>
          <ac:spMkLst>
            <pc:docMk/>
            <pc:sldMk cId="0" sldId="278"/>
            <ac:spMk id="5" creationId="{00000000-0000-0000-0000-000000000000}"/>
          </ac:spMkLst>
        </pc:spChg>
      </pc:sldChg>
      <pc:sldChg chg="modSp mod">
        <pc:chgData name="Sander Tilkin" userId="5fe4f684-6750-42ae-a81b-019217385eb4" providerId="ADAL" clId="{FBFC61E6-0C79-4537-A8AE-648667CF603F}" dt="2023-04-06T07:00:14.289" v="7" actId="20577"/>
        <pc:sldMkLst>
          <pc:docMk/>
          <pc:sldMk cId="1787110099" sldId="313"/>
        </pc:sldMkLst>
        <pc:spChg chg="mod">
          <ac:chgData name="Sander Tilkin" userId="5fe4f684-6750-42ae-a81b-019217385eb4" providerId="ADAL" clId="{FBFC61E6-0C79-4537-A8AE-648667CF603F}" dt="2023-04-06T07:00:14.289" v="7" actId="20577"/>
          <ac:spMkLst>
            <pc:docMk/>
            <pc:sldMk cId="1787110099" sldId="31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20"/>
            <a:ext cx="10978515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0079" y="2285999"/>
            <a:ext cx="1713864" cy="1542415"/>
          </a:xfrm>
          <a:custGeom>
            <a:avLst/>
            <a:gdLst/>
            <a:ahLst/>
            <a:cxnLst/>
            <a:rect l="l" t="t" r="r" b="b"/>
            <a:pathLst>
              <a:path w="1713864" h="1542414">
                <a:moveTo>
                  <a:pt x="881227" y="0"/>
                </a:moveTo>
                <a:lnTo>
                  <a:pt x="660958" y="0"/>
                </a:lnTo>
                <a:lnTo>
                  <a:pt x="440588" y="771080"/>
                </a:lnTo>
                <a:lnTo>
                  <a:pt x="220294" y="0"/>
                </a:lnTo>
                <a:lnTo>
                  <a:pt x="0" y="0"/>
                </a:lnTo>
                <a:lnTo>
                  <a:pt x="330454" y="1046467"/>
                </a:lnTo>
                <a:lnTo>
                  <a:pt x="330454" y="1542148"/>
                </a:lnTo>
                <a:lnTo>
                  <a:pt x="550722" y="1542148"/>
                </a:lnTo>
                <a:lnTo>
                  <a:pt x="550722" y="1046467"/>
                </a:lnTo>
                <a:lnTo>
                  <a:pt x="881227" y="0"/>
                </a:lnTo>
                <a:close/>
              </a:path>
              <a:path w="1713864" h="1542414">
                <a:moveTo>
                  <a:pt x="1713420" y="1542148"/>
                </a:moveTo>
                <a:lnTo>
                  <a:pt x="1630794" y="1156601"/>
                </a:lnTo>
                <a:lnTo>
                  <a:pt x="1595399" y="991374"/>
                </a:lnTo>
                <a:lnTo>
                  <a:pt x="1453769" y="330454"/>
                </a:lnTo>
                <a:lnTo>
                  <a:pt x="1382966" y="0"/>
                </a:lnTo>
                <a:lnTo>
                  <a:pt x="1382966" y="991374"/>
                </a:lnTo>
                <a:lnTo>
                  <a:pt x="1162634" y="991374"/>
                </a:lnTo>
                <a:lnTo>
                  <a:pt x="1272819" y="330454"/>
                </a:lnTo>
                <a:lnTo>
                  <a:pt x="1382966" y="991374"/>
                </a:lnTo>
                <a:lnTo>
                  <a:pt x="1382966" y="0"/>
                </a:lnTo>
                <a:lnTo>
                  <a:pt x="1162634" y="0"/>
                </a:lnTo>
                <a:lnTo>
                  <a:pt x="832180" y="1542148"/>
                </a:lnTo>
                <a:lnTo>
                  <a:pt x="1052499" y="1542148"/>
                </a:lnTo>
                <a:lnTo>
                  <a:pt x="1135100" y="1156601"/>
                </a:lnTo>
                <a:lnTo>
                  <a:pt x="1410487" y="1156601"/>
                </a:lnTo>
                <a:lnTo>
                  <a:pt x="1493088" y="1542148"/>
                </a:lnTo>
                <a:lnTo>
                  <a:pt x="1713420" y="1542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7401" y="2286000"/>
            <a:ext cx="826769" cy="1542415"/>
          </a:xfrm>
          <a:custGeom>
            <a:avLst/>
            <a:gdLst/>
            <a:ahLst/>
            <a:cxnLst/>
            <a:rect l="l" t="t" r="r" b="b"/>
            <a:pathLst>
              <a:path w="826770" h="1542414">
                <a:moveTo>
                  <a:pt x="275386" y="0"/>
                </a:moveTo>
                <a:lnTo>
                  <a:pt x="0" y="0"/>
                </a:lnTo>
                <a:lnTo>
                  <a:pt x="0" y="1542148"/>
                </a:lnTo>
                <a:lnTo>
                  <a:pt x="220319" y="1542148"/>
                </a:lnTo>
                <a:lnTo>
                  <a:pt x="220319" y="826147"/>
                </a:lnTo>
                <a:lnTo>
                  <a:pt x="596020" y="826147"/>
                </a:lnTo>
                <a:lnTo>
                  <a:pt x="578319" y="771080"/>
                </a:lnTo>
                <a:lnTo>
                  <a:pt x="622799" y="750209"/>
                </a:lnTo>
                <a:lnTo>
                  <a:pt x="661589" y="722021"/>
                </a:lnTo>
                <a:lnTo>
                  <a:pt x="694675" y="686521"/>
                </a:lnTo>
                <a:lnTo>
                  <a:pt x="711043" y="660920"/>
                </a:lnTo>
                <a:lnTo>
                  <a:pt x="220319" y="660920"/>
                </a:lnTo>
                <a:lnTo>
                  <a:pt x="220319" y="165227"/>
                </a:lnTo>
                <a:lnTo>
                  <a:pt x="710171" y="165227"/>
                </a:lnTo>
                <a:lnTo>
                  <a:pt x="707443" y="160442"/>
                </a:lnTo>
                <a:lnTo>
                  <a:pt x="679432" y="125405"/>
                </a:lnTo>
                <a:lnTo>
                  <a:pt x="646328" y="95529"/>
                </a:lnTo>
                <a:lnTo>
                  <a:pt x="613225" y="73138"/>
                </a:lnTo>
                <a:lnTo>
                  <a:pt x="576335" y="53733"/>
                </a:lnTo>
                <a:lnTo>
                  <a:pt x="535655" y="37314"/>
                </a:lnTo>
                <a:lnTo>
                  <a:pt x="491185" y="23880"/>
                </a:lnTo>
                <a:lnTo>
                  <a:pt x="442924" y="13432"/>
                </a:lnTo>
                <a:lnTo>
                  <a:pt x="390871" y="5969"/>
                </a:lnTo>
                <a:lnTo>
                  <a:pt x="335025" y="1492"/>
                </a:lnTo>
                <a:lnTo>
                  <a:pt x="275386" y="0"/>
                </a:lnTo>
                <a:close/>
              </a:path>
              <a:path w="826770" h="1542414">
                <a:moveTo>
                  <a:pt x="596020" y="826147"/>
                </a:moveTo>
                <a:lnTo>
                  <a:pt x="385572" y="826147"/>
                </a:lnTo>
                <a:lnTo>
                  <a:pt x="607580" y="1542148"/>
                </a:lnTo>
                <a:lnTo>
                  <a:pt x="826173" y="1542148"/>
                </a:lnTo>
                <a:lnTo>
                  <a:pt x="596020" y="826147"/>
                </a:lnTo>
                <a:close/>
              </a:path>
              <a:path w="826770" h="1542414">
                <a:moveTo>
                  <a:pt x="710171" y="165227"/>
                </a:moveTo>
                <a:lnTo>
                  <a:pt x="275386" y="165227"/>
                </a:lnTo>
                <a:lnTo>
                  <a:pt x="339928" y="168856"/>
                </a:lnTo>
                <a:lnTo>
                  <a:pt x="395865" y="179744"/>
                </a:lnTo>
                <a:lnTo>
                  <a:pt x="443200" y="197893"/>
                </a:lnTo>
                <a:lnTo>
                  <a:pt x="481939" y="223304"/>
                </a:lnTo>
                <a:lnTo>
                  <a:pt x="512049" y="256946"/>
                </a:lnTo>
                <a:lnTo>
                  <a:pt x="533565" y="299788"/>
                </a:lnTo>
                <a:lnTo>
                  <a:pt x="546479" y="351829"/>
                </a:lnTo>
                <a:lnTo>
                  <a:pt x="550786" y="413067"/>
                </a:lnTo>
                <a:lnTo>
                  <a:pt x="546479" y="474311"/>
                </a:lnTo>
                <a:lnTo>
                  <a:pt x="533565" y="526353"/>
                </a:lnTo>
                <a:lnTo>
                  <a:pt x="512049" y="569195"/>
                </a:lnTo>
                <a:lnTo>
                  <a:pt x="481939" y="602843"/>
                </a:lnTo>
                <a:lnTo>
                  <a:pt x="443200" y="628254"/>
                </a:lnTo>
                <a:lnTo>
                  <a:pt x="395865" y="646403"/>
                </a:lnTo>
                <a:lnTo>
                  <a:pt x="339928" y="657291"/>
                </a:lnTo>
                <a:lnTo>
                  <a:pt x="275386" y="660920"/>
                </a:lnTo>
                <a:lnTo>
                  <a:pt x="711043" y="660920"/>
                </a:lnTo>
                <a:lnTo>
                  <a:pt x="739700" y="604746"/>
                </a:lnTo>
                <a:lnTo>
                  <a:pt x="753436" y="562201"/>
                </a:lnTo>
                <a:lnTo>
                  <a:pt x="763251" y="516075"/>
                </a:lnTo>
                <a:lnTo>
                  <a:pt x="769141" y="466365"/>
                </a:lnTo>
                <a:lnTo>
                  <a:pt x="771105" y="413067"/>
                </a:lnTo>
                <a:lnTo>
                  <a:pt x="768559" y="352213"/>
                </a:lnTo>
                <a:lnTo>
                  <a:pt x="760919" y="296525"/>
                </a:lnTo>
                <a:lnTo>
                  <a:pt x="748187" y="246001"/>
                </a:lnTo>
                <a:lnTo>
                  <a:pt x="730362" y="200640"/>
                </a:lnTo>
                <a:lnTo>
                  <a:pt x="710171" y="16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6230" y="3989057"/>
            <a:ext cx="308610" cy="574040"/>
          </a:xfrm>
          <a:custGeom>
            <a:avLst/>
            <a:gdLst/>
            <a:ahLst/>
            <a:cxnLst/>
            <a:rect l="l" t="t" r="r" b="b"/>
            <a:pathLst>
              <a:path w="308610" h="574039">
                <a:moveTo>
                  <a:pt x="308508" y="0"/>
                </a:moveTo>
                <a:lnTo>
                  <a:pt x="253771" y="0"/>
                </a:lnTo>
                <a:lnTo>
                  <a:pt x="156387" y="513905"/>
                </a:lnTo>
                <a:lnTo>
                  <a:pt x="54698" y="0"/>
                </a:lnTo>
                <a:lnTo>
                  <a:pt x="0" y="0"/>
                </a:lnTo>
                <a:lnTo>
                  <a:pt x="123367" y="573938"/>
                </a:lnTo>
                <a:lnTo>
                  <a:pt x="189750" y="573938"/>
                </a:lnTo>
                <a:lnTo>
                  <a:pt x="308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393" y="3989070"/>
            <a:ext cx="50165" cy="574040"/>
          </a:xfrm>
          <a:custGeom>
            <a:avLst/>
            <a:gdLst/>
            <a:ahLst/>
            <a:cxnLst/>
            <a:rect l="l" t="t" r="r" b="b"/>
            <a:pathLst>
              <a:path w="50164" h="574039">
                <a:moveTo>
                  <a:pt x="50063" y="0"/>
                </a:moveTo>
                <a:lnTo>
                  <a:pt x="0" y="0"/>
                </a:lnTo>
                <a:lnTo>
                  <a:pt x="0" y="573938"/>
                </a:lnTo>
                <a:lnTo>
                  <a:pt x="50063" y="573938"/>
                </a:lnTo>
                <a:lnTo>
                  <a:pt x="50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155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7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3012" y="247523"/>
                </a:lnTo>
                <a:lnTo>
                  <a:pt x="6489" y="277482"/>
                </a:lnTo>
                <a:lnTo>
                  <a:pt x="4571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30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7" y="275264"/>
                </a:lnTo>
                <a:lnTo>
                  <a:pt x="84562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7" y="389020"/>
                </a:lnTo>
                <a:lnTo>
                  <a:pt x="213445" y="380852"/>
                </a:lnTo>
                <a:lnTo>
                  <a:pt x="212657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8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89" y="112052"/>
                </a:lnTo>
                <a:lnTo>
                  <a:pt x="59689" y="109728"/>
                </a:lnTo>
                <a:lnTo>
                  <a:pt x="60590" y="98072"/>
                </a:lnTo>
                <a:lnTo>
                  <a:pt x="72347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623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6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2999" y="247523"/>
                </a:lnTo>
                <a:lnTo>
                  <a:pt x="6489" y="277482"/>
                </a:lnTo>
                <a:lnTo>
                  <a:pt x="4559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24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2" y="275264"/>
                </a:lnTo>
                <a:lnTo>
                  <a:pt x="84564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2" y="389020"/>
                </a:lnTo>
                <a:lnTo>
                  <a:pt x="213440" y="380852"/>
                </a:lnTo>
                <a:lnTo>
                  <a:pt x="212656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2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77" y="112052"/>
                </a:lnTo>
                <a:lnTo>
                  <a:pt x="59677" y="109728"/>
                </a:lnTo>
                <a:lnTo>
                  <a:pt x="60584" y="98072"/>
                </a:lnTo>
                <a:lnTo>
                  <a:pt x="72342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5052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28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5545" y="3989057"/>
            <a:ext cx="215265" cy="583565"/>
          </a:xfrm>
          <a:custGeom>
            <a:avLst/>
            <a:gdLst/>
            <a:ahLst/>
            <a:cxnLst/>
            <a:rect l="l" t="t" r="r" b="b"/>
            <a:pathLst>
              <a:path w="215264" h="583564">
                <a:moveTo>
                  <a:pt x="88049" y="165404"/>
                </a:moveTo>
                <a:lnTo>
                  <a:pt x="78460" y="165404"/>
                </a:lnTo>
                <a:lnTo>
                  <a:pt x="70129" y="166370"/>
                </a:lnTo>
                <a:lnTo>
                  <a:pt x="33633" y="188877"/>
                </a:lnTo>
                <a:lnTo>
                  <a:pt x="15162" y="225184"/>
                </a:lnTo>
                <a:lnTo>
                  <a:pt x="5486" y="271297"/>
                </a:lnTo>
                <a:lnTo>
                  <a:pt x="1371" y="312113"/>
                </a:lnTo>
                <a:lnTo>
                  <a:pt x="0" y="360159"/>
                </a:lnTo>
                <a:lnTo>
                  <a:pt x="3" y="392176"/>
                </a:lnTo>
                <a:lnTo>
                  <a:pt x="1585" y="441943"/>
                </a:lnTo>
                <a:lnTo>
                  <a:pt x="6088" y="483519"/>
                </a:lnTo>
                <a:lnTo>
                  <a:pt x="15279" y="523662"/>
                </a:lnTo>
                <a:lnTo>
                  <a:pt x="35674" y="562089"/>
                </a:lnTo>
                <a:lnTo>
                  <a:pt x="72923" y="582434"/>
                </a:lnTo>
                <a:lnTo>
                  <a:pt x="78371" y="582942"/>
                </a:lnTo>
                <a:lnTo>
                  <a:pt x="84391" y="582942"/>
                </a:lnTo>
                <a:lnTo>
                  <a:pt x="108431" y="580027"/>
                </a:lnTo>
                <a:lnTo>
                  <a:pt x="129884" y="571276"/>
                </a:lnTo>
                <a:lnTo>
                  <a:pt x="148758" y="556684"/>
                </a:lnTo>
                <a:lnTo>
                  <a:pt x="157342" y="545922"/>
                </a:lnTo>
                <a:lnTo>
                  <a:pt x="95262" y="545922"/>
                </a:lnTo>
                <a:lnTo>
                  <a:pt x="91655" y="545706"/>
                </a:lnTo>
                <a:lnTo>
                  <a:pt x="61671" y="515404"/>
                </a:lnTo>
                <a:lnTo>
                  <a:pt x="53216" y="470141"/>
                </a:lnTo>
                <a:lnTo>
                  <a:pt x="50380" y="421782"/>
                </a:lnTo>
                <a:lnTo>
                  <a:pt x="50103" y="407421"/>
                </a:lnTo>
                <a:lnTo>
                  <a:pt x="50114" y="342740"/>
                </a:lnTo>
                <a:lnTo>
                  <a:pt x="51701" y="296481"/>
                </a:lnTo>
                <a:lnTo>
                  <a:pt x="57188" y="252285"/>
                </a:lnTo>
                <a:lnTo>
                  <a:pt x="70764" y="212890"/>
                </a:lnTo>
                <a:lnTo>
                  <a:pt x="93141" y="202425"/>
                </a:lnTo>
                <a:lnTo>
                  <a:pt x="157799" y="202425"/>
                </a:lnTo>
                <a:lnTo>
                  <a:pt x="156950" y="201294"/>
                </a:lnTo>
                <a:lnTo>
                  <a:pt x="119074" y="172064"/>
                </a:lnTo>
                <a:lnTo>
                  <a:pt x="98500" y="166145"/>
                </a:lnTo>
                <a:lnTo>
                  <a:pt x="88049" y="165404"/>
                </a:lnTo>
                <a:close/>
              </a:path>
              <a:path w="215264" h="583564">
                <a:moveTo>
                  <a:pt x="215074" y="536244"/>
                </a:moveTo>
                <a:lnTo>
                  <a:pt x="165061" y="536244"/>
                </a:lnTo>
                <a:lnTo>
                  <a:pt x="165061" y="573938"/>
                </a:lnTo>
                <a:lnTo>
                  <a:pt x="215074" y="573938"/>
                </a:lnTo>
                <a:lnTo>
                  <a:pt x="215074" y="536244"/>
                </a:lnTo>
                <a:close/>
              </a:path>
              <a:path w="215264" h="583564">
                <a:moveTo>
                  <a:pt x="157799" y="202425"/>
                </a:moveTo>
                <a:lnTo>
                  <a:pt x="98056" y="202425"/>
                </a:lnTo>
                <a:lnTo>
                  <a:pt x="113996" y="204906"/>
                </a:lnTo>
                <a:lnTo>
                  <a:pt x="130478" y="212348"/>
                </a:lnTo>
                <a:lnTo>
                  <a:pt x="147500" y="224751"/>
                </a:lnTo>
                <a:lnTo>
                  <a:pt x="165061" y="242112"/>
                </a:lnTo>
                <a:lnTo>
                  <a:pt x="165061" y="505587"/>
                </a:lnTo>
                <a:lnTo>
                  <a:pt x="132372" y="534758"/>
                </a:lnTo>
                <a:lnTo>
                  <a:pt x="99695" y="545922"/>
                </a:lnTo>
                <a:lnTo>
                  <a:pt x="157342" y="545922"/>
                </a:lnTo>
                <a:lnTo>
                  <a:pt x="165061" y="536244"/>
                </a:lnTo>
                <a:lnTo>
                  <a:pt x="215074" y="536244"/>
                </a:lnTo>
                <a:lnTo>
                  <a:pt x="215074" y="212102"/>
                </a:lnTo>
                <a:lnTo>
                  <a:pt x="165061" y="212102"/>
                </a:lnTo>
                <a:lnTo>
                  <a:pt x="157799" y="202425"/>
                </a:lnTo>
                <a:close/>
              </a:path>
              <a:path w="215264" h="583564">
                <a:moveTo>
                  <a:pt x="215074" y="0"/>
                </a:moveTo>
                <a:lnTo>
                  <a:pt x="165061" y="0"/>
                </a:lnTo>
                <a:lnTo>
                  <a:pt x="165061" y="212102"/>
                </a:lnTo>
                <a:lnTo>
                  <a:pt x="215074" y="212102"/>
                </a:lnTo>
                <a:lnTo>
                  <a:pt x="215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679" y="4154461"/>
            <a:ext cx="211454" cy="417830"/>
          </a:xfrm>
          <a:custGeom>
            <a:avLst/>
            <a:gdLst/>
            <a:ahLst/>
            <a:cxnLst/>
            <a:rect l="l" t="t" r="r" b="b"/>
            <a:pathLst>
              <a:path w="211454" h="417829">
                <a:moveTo>
                  <a:pt x="110375" y="0"/>
                </a:moveTo>
                <a:lnTo>
                  <a:pt x="66761" y="6200"/>
                </a:lnTo>
                <a:lnTo>
                  <a:pt x="31349" y="31235"/>
                </a:lnTo>
                <a:lnTo>
                  <a:pt x="12549" y="69081"/>
                </a:lnTo>
                <a:lnTo>
                  <a:pt x="3511" y="112514"/>
                </a:lnTo>
                <a:lnTo>
                  <a:pt x="25" y="167740"/>
                </a:lnTo>
                <a:lnTo>
                  <a:pt x="0" y="224434"/>
                </a:lnTo>
                <a:lnTo>
                  <a:pt x="406" y="260184"/>
                </a:lnTo>
                <a:lnTo>
                  <a:pt x="5586" y="318969"/>
                </a:lnTo>
                <a:lnTo>
                  <a:pt x="16622" y="361367"/>
                </a:lnTo>
                <a:lnTo>
                  <a:pt x="44869" y="400684"/>
                </a:lnTo>
                <a:lnTo>
                  <a:pt x="90735" y="416485"/>
                </a:lnTo>
                <a:lnTo>
                  <a:pt x="110718" y="417537"/>
                </a:lnTo>
                <a:lnTo>
                  <a:pt x="121240" y="417076"/>
                </a:lnTo>
                <a:lnTo>
                  <a:pt x="164214" y="401775"/>
                </a:lnTo>
                <a:lnTo>
                  <a:pt x="182044" y="383857"/>
                </a:lnTo>
                <a:lnTo>
                  <a:pt x="110045" y="383857"/>
                </a:lnTo>
                <a:lnTo>
                  <a:pt x="102715" y="383588"/>
                </a:lnTo>
                <a:lnTo>
                  <a:pt x="66382" y="362521"/>
                </a:lnTo>
                <a:lnTo>
                  <a:pt x="54203" y="324650"/>
                </a:lnTo>
                <a:lnTo>
                  <a:pt x="50597" y="278915"/>
                </a:lnTo>
                <a:lnTo>
                  <a:pt x="50355" y="199097"/>
                </a:lnTo>
                <a:lnTo>
                  <a:pt x="210451" y="199097"/>
                </a:lnTo>
                <a:lnTo>
                  <a:pt x="210739" y="190532"/>
                </a:lnTo>
                <a:lnTo>
                  <a:pt x="210950" y="180840"/>
                </a:lnTo>
                <a:lnTo>
                  <a:pt x="211027" y="174421"/>
                </a:lnTo>
                <a:lnTo>
                  <a:pt x="50685" y="174421"/>
                </a:lnTo>
                <a:lnTo>
                  <a:pt x="50793" y="148614"/>
                </a:lnTo>
                <a:lnTo>
                  <a:pt x="52347" y="106346"/>
                </a:lnTo>
                <a:lnTo>
                  <a:pt x="58581" y="68130"/>
                </a:lnTo>
                <a:lnTo>
                  <a:pt x="88884" y="37438"/>
                </a:lnTo>
                <a:lnTo>
                  <a:pt x="112737" y="33693"/>
                </a:lnTo>
                <a:lnTo>
                  <a:pt x="184042" y="33693"/>
                </a:lnTo>
                <a:lnTo>
                  <a:pt x="173962" y="21393"/>
                </a:lnTo>
                <a:lnTo>
                  <a:pt x="156546" y="9510"/>
                </a:lnTo>
                <a:lnTo>
                  <a:pt x="135349" y="2378"/>
                </a:lnTo>
                <a:lnTo>
                  <a:pt x="110375" y="0"/>
                </a:lnTo>
                <a:close/>
              </a:path>
              <a:path w="211454" h="417829">
                <a:moveTo>
                  <a:pt x="209778" y="286143"/>
                </a:moveTo>
                <a:lnTo>
                  <a:pt x="163080" y="286143"/>
                </a:lnTo>
                <a:lnTo>
                  <a:pt x="161984" y="310598"/>
                </a:lnTo>
                <a:lnTo>
                  <a:pt x="159038" y="331285"/>
                </a:lnTo>
                <a:lnTo>
                  <a:pt x="139554" y="371191"/>
                </a:lnTo>
                <a:lnTo>
                  <a:pt x="110045" y="383857"/>
                </a:lnTo>
                <a:lnTo>
                  <a:pt x="182044" y="383857"/>
                </a:lnTo>
                <a:lnTo>
                  <a:pt x="200144" y="344166"/>
                </a:lnTo>
                <a:lnTo>
                  <a:pt x="208687" y="297168"/>
                </a:lnTo>
                <a:lnTo>
                  <a:pt x="209778" y="286143"/>
                </a:lnTo>
                <a:close/>
              </a:path>
              <a:path w="211454" h="417829">
                <a:moveTo>
                  <a:pt x="184042" y="33693"/>
                </a:moveTo>
                <a:lnTo>
                  <a:pt x="120294" y="33693"/>
                </a:lnTo>
                <a:lnTo>
                  <a:pt x="126936" y="35255"/>
                </a:lnTo>
                <a:lnTo>
                  <a:pt x="138531" y="41465"/>
                </a:lnTo>
                <a:lnTo>
                  <a:pt x="156972" y="77114"/>
                </a:lnTo>
                <a:lnTo>
                  <a:pt x="161061" y="119900"/>
                </a:lnTo>
                <a:lnTo>
                  <a:pt x="161454" y="144622"/>
                </a:lnTo>
                <a:lnTo>
                  <a:pt x="161389" y="148614"/>
                </a:lnTo>
                <a:lnTo>
                  <a:pt x="161297" y="167740"/>
                </a:lnTo>
                <a:lnTo>
                  <a:pt x="161404" y="174421"/>
                </a:lnTo>
                <a:lnTo>
                  <a:pt x="211027" y="174421"/>
                </a:lnTo>
                <a:lnTo>
                  <a:pt x="211124" y="158076"/>
                </a:lnTo>
                <a:lnTo>
                  <a:pt x="209653" y="119812"/>
                </a:lnTo>
                <a:lnTo>
                  <a:pt x="205239" y="87048"/>
                </a:lnTo>
                <a:lnTo>
                  <a:pt x="197885" y="59786"/>
                </a:lnTo>
                <a:lnTo>
                  <a:pt x="187591" y="38023"/>
                </a:lnTo>
                <a:lnTo>
                  <a:pt x="184042" y="3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7121" y="4154461"/>
            <a:ext cx="377825" cy="417830"/>
          </a:xfrm>
          <a:custGeom>
            <a:avLst/>
            <a:gdLst/>
            <a:ahLst/>
            <a:cxnLst/>
            <a:rect l="l" t="t" r="r" b="b"/>
            <a:pathLst>
              <a:path w="377825" h="417829">
                <a:moveTo>
                  <a:pt x="134061" y="2667"/>
                </a:moveTo>
                <a:lnTo>
                  <a:pt x="95973" y="12039"/>
                </a:lnTo>
                <a:lnTo>
                  <a:pt x="63131" y="38239"/>
                </a:lnTo>
                <a:lnTo>
                  <a:pt x="50063" y="65366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110401"/>
                </a:lnTo>
                <a:lnTo>
                  <a:pt x="54825" y="84721"/>
                </a:lnTo>
                <a:lnTo>
                  <a:pt x="69126" y="66370"/>
                </a:lnTo>
                <a:lnTo>
                  <a:pt x="92989" y="55359"/>
                </a:lnTo>
                <a:lnTo>
                  <a:pt x="126403" y="51689"/>
                </a:lnTo>
                <a:lnTo>
                  <a:pt x="129057" y="51689"/>
                </a:lnTo>
                <a:lnTo>
                  <a:pt x="131648" y="52158"/>
                </a:lnTo>
                <a:lnTo>
                  <a:pt x="134061" y="53022"/>
                </a:lnTo>
                <a:lnTo>
                  <a:pt x="134061" y="2667"/>
                </a:lnTo>
                <a:close/>
              </a:path>
              <a:path w="377825" h="417829">
                <a:moveTo>
                  <a:pt x="377240" y="158076"/>
                </a:moveTo>
                <a:lnTo>
                  <a:pt x="375767" y="119824"/>
                </a:lnTo>
                <a:lnTo>
                  <a:pt x="363994" y="59791"/>
                </a:lnTo>
                <a:lnTo>
                  <a:pt x="350151" y="33693"/>
                </a:lnTo>
                <a:lnTo>
                  <a:pt x="340067" y="21399"/>
                </a:lnTo>
                <a:lnTo>
                  <a:pt x="327558" y="12865"/>
                </a:lnTo>
                <a:lnTo>
                  <a:pt x="327558" y="144627"/>
                </a:lnTo>
                <a:lnTo>
                  <a:pt x="327494" y="148615"/>
                </a:lnTo>
                <a:lnTo>
                  <a:pt x="327406" y="167741"/>
                </a:lnTo>
                <a:lnTo>
                  <a:pt x="327520" y="174421"/>
                </a:lnTo>
                <a:lnTo>
                  <a:pt x="216801" y="174421"/>
                </a:lnTo>
                <a:lnTo>
                  <a:pt x="217106" y="133134"/>
                </a:lnTo>
                <a:lnTo>
                  <a:pt x="220802" y="86372"/>
                </a:lnTo>
                <a:lnTo>
                  <a:pt x="234657" y="50038"/>
                </a:lnTo>
                <a:lnTo>
                  <a:pt x="270078" y="34112"/>
                </a:lnTo>
                <a:lnTo>
                  <a:pt x="278853" y="33693"/>
                </a:lnTo>
                <a:lnTo>
                  <a:pt x="286410" y="33693"/>
                </a:lnTo>
                <a:lnTo>
                  <a:pt x="318655" y="62649"/>
                </a:lnTo>
                <a:lnTo>
                  <a:pt x="326390" y="106438"/>
                </a:lnTo>
                <a:lnTo>
                  <a:pt x="327558" y="144627"/>
                </a:lnTo>
                <a:lnTo>
                  <a:pt x="327558" y="12865"/>
                </a:lnTo>
                <a:lnTo>
                  <a:pt x="322656" y="9512"/>
                </a:lnTo>
                <a:lnTo>
                  <a:pt x="301459" y="2387"/>
                </a:lnTo>
                <a:lnTo>
                  <a:pt x="276491" y="0"/>
                </a:lnTo>
                <a:lnTo>
                  <a:pt x="266496" y="254"/>
                </a:lnTo>
                <a:lnTo>
                  <a:pt x="225361" y="9436"/>
                </a:lnTo>
                <a:lnTo>
                  <a:pt x="191871" y="39001"/>
                </a:lnTo>
                <a:lnTo>
                  <a:pt x="175171" y="82067"/>
                </a:lnTo>
                <a:lnTo>
                  <a:pt x="167779" y="129870"/>
                </a:lnTo>
                <a:lnTo>
                  <a:pt x="166116" y="224434"/>
                </a:lnTo>
                <a:lnTo>
                  <a:pt x="166522" y="260184"/>
                </a:lnTo>
                <a:lnTo>
                  <a:pt x="171691" y="318973"/>
                </a:lnTo>
                <a:lnTo>
                  <a:pt x="182727" y="361378"/>
                </a:lnTo>
                <a:lnTo>
                  <a:pt x="210985" y="400685"/>
                </a:lnTo>
                <a:lnTo>
                  <a:pt x="256844" y="416496"/>
                </a:lnTo>
                <a:lnTo>
                  <a:pt x="276834" y="417537"/>
                </a:lnTo>
                <a:lnTo>
                  <a:pt x="287350" y="417080"/>
                </a:lnTo>
                <a:lnTo>
                  <a:pt x="330327" y="401777"/>
                </a:lnTo>
                <a:lnTo>
                  <a:pt x="348157" y="383857"/>
                </a:lnTo>
                <a:lnTo>
                  <a:pt x="352031" y="378015"/>
                </a:lnTo>
                <a:lnTo>
                  <a:pt x="368642" y="335330"/>
                </a:lnTo>
                <a:lnTo>
                  <a:pt x="374802" y="297180"/>
                </a:lnTo>
                <a:lnTo>
                  <a:pt x="375894" y="286143"/>
                </a:lnTo>
                <a:lnTo>
                  <a:pt x="329209" y="286143"/>
                </a:lnTo>
                <a:lnTo>
                  <a:pt x="328104" y="310603"/>
                </a:lnTo>
                <a:lnTo>
                  <a:pt x="325145" y="331292"/>
                </a:lnTo>
                <a:lnTo>
                  <a:pt x="305663" y="371195"/>
                </a:lnTo>
                <a:lnTo>
                  <a:pt x="276161" y="383857"/>
                </a:lnTo>
                <a:lnTo>
                  <a:pt x="268820" y="383590"/>
                </a:lnTo>
                <a:lnTo>
                  <a:pt x="232498" y="362521"/>
                </a:lnTo>
                <a:lnTo>
                  <a:pt x="220319" y="324650"/>
                </a:lnTo>
                <a:lnTo>
                  <a:pt x="216712" y="278917"/>
                </a:lnTo>
                <a:lnTo>
                  <a:pt x="216471" y="260184"/>
                </a:lnTo>
                <a:lnTo>
                  <a:pt x="216471" y="199097"/>
                </a:lnTo>
                <a:lnTo>
                  <a:pt x="376567" y="199097"/>
                </a:lnTo>
                <a:lnTo>
                  <a:pt x="376847" y="190538"/>
                </a:lnTo>
                <a:lnTo>
                  <a:pt x="377063" y="180848"/>
                </a:lnTo>
                <a:lnTo>
                  <a:pt x="377139" y="174421"/>
                </a:lnTo>
                <a:lnTo>
                  <a:pt x="377240" y="158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3678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30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12193193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3193" y="6858000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2E313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15" y="955243"/>
              <a:ext cx="3424821" cy="383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88627" y="2435142"/>
            <a:ext cx="2851785" cy="854075"/>
            <a:chOff x="3188627" y="2435142"/>
            <a:chExt cx="2851785" cy="854075"/>
          </a:xfrm>
        </p:grpSpPr>
        <p:sp>
          <p:nvSpPr>
            <p:cNvPr id="13" name="object 13"/>
            <p:cNvSpPr/>
            <p:nvPr/>
          </p:nvSpPr>
          <p:spPr>
            <a:xfrm>
              <a:off x="3604691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7" y="5607"/>
                  </a:lnTo>
                  <a:lnTo>
                    <a:pt x="341891" y="5170"/>
                  </a:lnTo>
                  <a:lnTo>
                    <a:pt x="391389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1" y="0"/>
                  </a:lnTo>
                  <a:lnTo>
                    <a:pt x="1424266" y="92"/>
                  </a:lnTo>
                  <a:lnTo>
                    <a:pt x="1461031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1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1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9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3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2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23965" y="12"/>
            <a:ext cx="5572125" cy="3289300"/>
            <a:chOff x="6223965" y="12"/>
            <a:chExt cx="5572125" cy="3289300"/>
          </a:xfrm>
        </p:grpSpPr>
        <p:sp>
          <p:nvSpPr>
            <p:cNvPr id="20" name="object 20"/>
            <p:cNvSpPr/>
            <p:nvPr/>
          </p:nvSpPr>
          <p:spPr>
            <a:xfrm>
              <a:off x="6230315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5" y="5607"/>
                  </a:lnTo>
                  <a:lnTo>
                    <a:pt x="341887" y="5170"/>
                  </a:lnTo>
                  <a:lnTo>
                    <a:pt x="391383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0" y="0"/>
                  </a:lnTo>
                  <a:lnTo>
                    <a:pt x="1424262" y="92"/>
                  </a:lnTo>
                  <a:lnTo>
                    <a:pt x="1461026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0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0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8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2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1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9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314" y="955243"/>
            <a:ext cx="3598938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9064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9" y="4180"/>
                </a:lnTo>
                <a:lnTo>
                  <a:pt x="341891" y="5024"/>
                </a:lnTo>
                <a:lnTo>
                  <a:pt x="292387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2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3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9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1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0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1086A1"/>
                </a:solidFill>
                <a:latin typeface="Tahoma"/>
                <a:cs typeface="Tahoma"/>
              </a:rPr>
              <a:t>TRAININGSWEEK  </a:t>
            </a:r>
            <a:r>
              <a:rPr lang="nl-NL" sz="1450" b="1" spc="-90" dirty="0">
                <a:solidFill>
                  <a:srgbClr val="1086A1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1086A1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9" name="object 9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2" name="object 12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1086A1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17" name="object 17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6429" y="3619866"/>
            <a:ext cx="5992495" cy="2047875"/>
            <a:chOff x="946429" y="3619866"/>
            <a:chExt cx="5992495" cy="2047875"/>
          </a:xfrm>
        </p:grpSpPr>
        <p:sp>
          <p:nvSpPr>
            <p:cNvPr id="21" name="object 21"/>
            <p:cNvSpPr/>
            <p:nvPr/>
          </p:nvSpPr>
          <p:spPr>
            <a:xfrm>
              <a:off x="952779" y="3626238"/>
              <a:ext cx="5979795" cy="2035175"/>
            </a:xfrm>
            <a:custGeom>
              <a:avLst/>
              <a:gdLst/>
              <a:ahLst/>
              <a:cxnLst/>
              <a:rect l="l" t="t" r="r" b="b"/>
              <a:pathLst>
                <a:path w="5979795" h="2035175">
                  <a:moveTo>
                    <a:pt x="4142747" y="0"/>
                  </a:moveTo>
                  <a:lnTo>
                    <a:pt x="3997693" y="246"/>
                  </a:lnTo>
                  <a:lnTo>
                    <a:pt x="3944344" y="828"/>
                  </a:lnTo>
                  <a:lnTo>
                    <a:pt x="3891088" y="1885"/>
                  </a:lnTo>
                  <a:lnTo>
                    <a:pt x="3837893" y="3287"/>
                  </a:lnTo>
                  <a:lnTo>
                    <a:pt x="3625075" y="9695"/>
                  </a:lnTo>
                  <a:lnTo>
                    <a:pt x="3474403" y="13029"/>
                  </a:lnTo>
                  <a:lnTo>
                    <a:pt x="3373963" y="14641"/>
                  </a:lnTo>
                  <a:lnTo>
                    <a:pt x="3273488" y="15594"/>
                  </a:lnTo>
                  <a:lnTo>
                    <a:pt x="3172942" y="15740"/>
                  </a:lnTo>
                  <a:lnTo>
                    <a:pt x="3121204" y="15411"/>
                  </a:lnTo>
                  <a:lnTo>
                    <a:pt x="3017831" y="13917"/>
                  </a:lnTo>
                  <a:lnTo>
                    <a:pt x="2759608" y="8207"/>
                  </a:lnTo>
                  <a:lnTo>
                    <a:pt x="2656230" y="6431"/>
                  </a:lnTo>
                  <a:lnTo>
                    <a:pt x="2501249" y="4646"/>
                  </a:lnTo>
                  <a:lnTo>
                    <a:pt x="2191204" y="2281"/>
                  </a:lnTo>
                  <a:lnTo>
                    <a:pt x="1621551" y="655"/>
                  </a:lnTo>
                  <a:lnTo>
                    <a:pt x="1568770" y="1023"/>
                  </a:lnTo>
                  <a:lnTo>
                    <a:pt x="1463346" y="2454"/>
                  </a:lnTo>
                  <a:lnTo>
                    <a:pt x="1207210" y="7288"/>
                  </a:lnTo>
                  <a:lnTo>
                    <a:pt x="1060690" y="9138"/>
                  </a:lnTo>
                  <a:lnTo>
                    <a:pt x="914193" y="10183"/>
                  </a:lnTo>
                  <a:lnTo>
                    <a:pt x="718693" y="10597"/>
                  </a:lnTo>
                  <a:lnTo>
                    <a:pt x="620143" y="10100"/>
                  </a:lnTo>
                  <a:lnTo>
                    <a:pt x="324866" y="6355"/>
                  </a:lnTo>
                  <a:lnTo>
                    <a:pt x="291751" y="6191"/>
                  </a:lnTo>
                  <a:lnTo>
                    <a:pt x="249691" y="6852"/>
                  </a:lnTo>
                  <a:lnTo>
                    <a:pt x="170764" y="8982"/>
                  </a:lnTo>
                  <a:lnTo>
                    <a:pt x="27050" y="13226"/>
                  </a:lnTo>
                  <a:lnTo>
                    <a:pt x="27244" y="76399"/>
                  </a:lnTo>
                  <a:lnTo>
                    <a:pt x="26633" y="119532"/>
                  </a:lnTo>
                  <a:lnTo>
                    <a:pt x="24790" y="150678"/>
                  </a:lnTo>
                  <a:lnTo>
                    <a:pt x="23103" y="172839"/>
                  </a:lnTo>
                  <a:lnTo>
                    <a:pt x="21522" y="205009"/>
                  </a:lnTo>
                  <a:lnTo>
                    <a:pt x="20046" y="245992"/>
                  </a:lnTo>
                  <a:lnTo>
                    <a:pt x="18671" y="294592"/>
                  </a:lnTo>
                  <a:lnTo>
                    <a:pt x="16218" y="409862"/>
                  </a:lnTo>
                  <a:lnTo>
                    <a:pt x="14147" y="541252"/>
                  </a:lnTo>
                  <a:lnTo>
                    <a:pt x="11082" y="814130"/>
                  </a:lnTo>
                  <a:lnTo>
                    <a:pt x="5543" y="1626709"/>
                  </a:lnTo>
                  <a:lnTo>
                    <a:pt x="2974" y="1871486"/>
                  </a:lnTo>
                  <a:lnTo>
                    <a:pt x="1525" y="1951987"/>
                  </a:lnTo>
                  <a:lnTo>
                    <a:pt x="770" y="1976298"/>
                  </a:lnTo>
                  <a:lnTo>
                    <a:pt x="0" y="1987898"/>
                  </a:lnTo>
                  <a:lnTo>
                    <a:pt x="59971" y="1987881"/>
                  </a:lnTo>
                  <a:lnTo>
                    <a:pt x="113674" y="1988233"/>
                  </a:lnTo>
                  <a:lnTo>
                    <a:pt x="162897" y="1988882"/>
                  </a:lnTo>
                  <a:lnTo>
                    <a:pt x="209430" y="1989760"/>
                  </a:lnTo>
                  <a:lnTo>
                    <a:pt x="404466" y="1994146"/>
                  </a:lnTo>
                  <a:lnTo>
                    <a:pt x="567618" y="1996628"/>
                  </a:lnTo>
                  <a:lnTo>
                    <a:pt x="670083" y="1998668"/>
                  </a:lnTo>
                  <a:lnTo>
                    <a:pt x="721239" y="2000057"/>
                  </a:lnTo>
                  <a:lnTo>
                    <a:pt x="772453" y="2001784"/>
                  </a:lnTo>
                  <a:lnTo>
                    <a:pt x="823808" y="2003918"/>
                  </a:lnTo>
                  <a:lnTo>
                    <a:pt x="883967" y="2006850"/>
                  </a:lnTo>
                  <a:lnTo>
                    <a:pt x="934568" y="2007417"/>
                  </a:lnTo>
                  <a:lnTo>
                    <a:pt x="2030239" y="2005067"/>
                  </a:lnTo>
                  <a:lnTo>
                    <a:pt x="2391879" y="2005945"/>
                  </a:lnTo>
                  <a:lnTo>
                    <a:pt x="2936165" y="2009587"/>
                  </a:lnTo>
                  <a:lnTo>
                    <a:pt x="4429625" y="2025150"/>
                  </a:lnTo>
                  <a:lnTo>
                    <a:pt x="4481451" y="2025972"/>
                  </a:lnTo>
                  <a:lnTo>
                    <a:pt x="4533261" y="2027165"/>
                  </a:lnTo>
                  <a:lnTo>
                    <a:pt x="4740414" y="2033090"/>
                  </a:lnTo>
                  <a:lnTo>
                    <a:pt x="4792200" y="2034216"/>
                  </a:lnTo>
                  <a:lnTo>
                    <a:pt x="4843993" y="2034942"/>
                  </a:lnTo>
                  <a:lnTo>
                    <a:pt x="4895797" y="2035142"/>
                  </a:lnTo>
                  <a:lnTo>
                    <a:pt x="4947615" y="2034685"/>
                  </a:lnTo>
                  <a:lnTo>
                    <a:pt x="4997474" y="2033675"/>
                  </a:lnTo>
                  <a:lnTo>
                    <a:pt x="5047305" y="2032327"/>
                  </a:lnTo>
                  <a:lnTo>
                    <a:pt x="5146934" y="2029177"/>
                  </a:lnTo>
                  <a:lnTo>
                    <a:pt x="5246609" y="2026354"/>
                  </a:lnTo>
                  <a:lnTo>
                    <a:pt x="5296496" y="2025414"/>
                  </a:lnTo>
                  <a:lnTo>
                    <a:pt x="5343206" y="2023992"/>
                  </a:lnTo>
                  <a:lnTo>
                    <a:pt x="5389705" y="2021549"/>
                  </a:lnTo>
                  <a:lnTo>
                    <a:pt x="5436134" y="2018807"/>
                  </a:lnTo>
                  <a:lnTo>
                    <a:pt x="5482635" y="2016489"/>
                  </a:lnTo>
                  <a:lnTo>
                    <a:pt x="5529351" y="2015317"/>
                  </a:lnTo>
                  <a:lnTo>
                    <a:pt x="5585744" y="2015134"/>
                  </a:lnTo>
                  <a:lnTo>
                    <a:pt x="5755017" y="2015686"/>
                  </a:lnTo>
                  <a:lnTo>
                    <a:pt x="5860653" y="2015430"/>
                  </a:lnTo>
                  <a:lnTo>
                    <a:pt x="5913476" y="2015702"/>
                  </a:lnTo>
                  <a:lnTo>
                    <a:pt x="5966231" y="2016765"/>
                  </a:lnTo>
                  <a:lnTo>
                    <a:pt x="5972600" y="2001662"/>
                  </a:lnTo>
                  <a:lnTo>
                    <a:pt x="5976226" y="1974360"/>
                  </a:lnTo>
                  <a:lnTo>
                    <a:pt x="5977718" y="1944238"/>
                  </a:lnTo>
                  <a:lnTo>
                    <a:pt x="5977432" y="1833314"/>
                  </a:lnTo>
                  <a:lnTo>
                    <a:pt x="5977796" y="1696418"/>
                  </a:lnTo>
                  <a:lnTo>
                    <a:pt x="5979263" y="1597276"/>
                  </a:lnTo>
                  <a:lnTo>
                    <a:pt x="5979726" y="1547701"/>
                  </a:lnTo>
                  <a:lnTo>
                    <a:pt x="5979548" y="1498147"/>
                  </a:lnTo>
                  <a:lnTo>
                    <a:pt x="5978385" y="1448631"/>
                  </a:lnTo>
                  <a:lnTo>
                    <a:pt x="5975643" y="1400161"/>
                  </a:lnTo>
                  <a:lnTo>
                    <a:pt x="5965767" y="1266149"/>
                  </a:lnTo>
                  <a:lnTo>
                    <a:pt x="5961579" y="1207189"/>
                  </a:lnTo>
                  <a:lnTo>
                    <a:pt x="5959856" y="1171313"/>
                  </a:lnTo>
                  <a:lnTo>
                    <a:pt x="5959856" y="1001387"/>
                  </a:lnTo>
                  <a:lnTo>
                    <a:pt x="5960050" y="977395"/>
                  </a:lnTo>
                  <a:lnTo>
                    <a:pt x="5961454" y="894375"/>
                  </a:lnTo>
                  <a:lnTo>
                    <a:pt x="5977445" y="168953"/>
                  </a:lnTo>
                  <a:lnTo>
                    <a:pt x="5976679" y="148464"/>
                  </a:lnTo>
                  <a:lnTo>
                    <a:pt x="5974422" y="118545"/>
                  </a:lnTo>
                  <a:lnTo>
                    <a:pt x="5970994" y="88434"/>
                  </a:lnTo>
                  <a:lnTo>
                    <a:pt x="5966714" y="67366"/>
                  </a:lnTo>
                  <a:lnTo>
                    <a:pt x="5957528" y="41696"/>
                  </a:lnTo>
                  <a:lnTo>
                    <a:pt x="5953330" y="28811"/>
                  </a:lnTo>
                  <a:lnTo>
                    <a:pt x="5950077" y="16007"/>
                  </a:lnTo>
                  <a:lnTo>
                    <a:pt x="5931600" y="14129"/>
                  </a:lnTo>
                  <a:lnTo>
                    <a:pt x="5910643" y="14070"/>
                  </a:lnTo>
                  <a:lnTo>
                    <a:pt x="5870943" y="15258"/>
                  </a:lnTo>
                  <a:lnTo>
                    <a:pt x="5812205" y="15486"/>
                  </a:lnTo>
                  <a:lnTo>
                    <a:pt x="5764452" y="14533"/>
                  </a:lnTo>
                  <a:lnTo>
                    <a:pt x="5668850" y="10602"/>
                  </a:lnTo>
                  <a:lnTo>
                    <a:pt x="5621146" y="8984"/>
                  </a:lnTo>
                  <a:lnTo>
                    <a:pt x="5570358" y="7922"/>
                  </a:lnTo>
                  <a:lnTo>
                    <a:pt x="5519552" y="7181"/>
                  </a:lnTo>
                  <a:lnTo>
                    <a:pt x="5468733" y="6715"/>
                  </a:lnTo>
                  <a:lnTo>
                    <a:pt x="5367074" y="6421"/>
                  </a:lnTo>
                  <a:lnTo>
                    <a:pt x="5214607" y="6876"/>
                  </a:lnTo>
                  <a:lnTo>
                    <a:pt x="5110317" y="6887"/>
                  </a:lnTo>
                  <a:lnTo>
                    <a:pt x="5006082" y="6189"/>
                  </a:lnTo>
                  <a:lnTo>
                    <a:pt x="4693508" y="2264"/>
                  </a:lnTo>
                  <a:lnTo>
                    <a:pt x="4537177" y="775"/>
                  </a:lnTo>
                  <a:lnTo>
                    <a:pt x="4142747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2779" y="3626216"/>
              <a:ext cx="5979795" cy="2035175"/>
            </a:xfrm>
            <a:custGeom>
              <a:avLst/>
              <a:gdLst/>
              <a:ahLst/>
              <a:cxnLst/>
              <a:rect l="l" t="t" r="r" b="b"/>
              <a:pathLst>
                <a:path w="5979795" h="2035175">
                  <a:moveTo>
                    <a:pt x="324866" y="6377"/>
                  </a:moveTo>
                  <a:lnTo>
                    <a:pt x="374128" y="6919"/>
                  </a:lnTo>
                  <a:lnTo>
                    <a:pt x="423350" y="7566"/>
                  </a:lnTo>
                  <a:lnTo>
                    <a:pt x="472548" y="8265"/>
                  </a:lnTo>
                  <a:lnTo>
                    <a:pt x="521736" y="8960"/>
                  </a:lnTo>
                  <a:lnTo>
                    <a:pt x="570930" y="9597"/>
                  </a:lnTo>
                  <a:lnTo>
                    <a:pt x="620143" y="10122"/>
                  </a:lnTo>
                  <a:lnTo>
                    <a:pt x="669393" y="10481"/>
                  </a:lnTo>
                  <a:lnTo>
                    <a:pt x="718693" y="10619"/>
                  </a:lnTo>
                  <a:lnTo>
                    <a:pt x="767599" y="10603"/>
                  </a:lnTo>
                  <a:lnTo>
                    <a:pt x="816482" y="10532"/>
                  </a:lnTo>
                  <a:lnTo>
                    <a:pt x="865345" y="10402"/>
                  </a:lnTo>
                  <a:lnTo>
                    <a:pt x="914193" y="10205"/>
                  </a:lnTo>
                  <a:lnTo>
                    <a:pt x="963030" y="9936"/>
                  </a:lnTo>
                  <a:lnTo>
                    <a:pt x="1011861" y="9590"/>
                  </a:lnTo>
                  <a:lnTo>
                    <a:pt x="1060690" y="9160"/>
                  </a:lnTo>
                  <a:lnTo>
                    <a:pt x="1109521" y="8640"/>
                  </a:lnTo>
                  <a:lnTo>
                    <a:pt x="1158360" y="8025"/>
                  </a:lnTo>
                  <a:lnTo>
                    <a:pt x="1207210" y="7309"/>
                  </a:lnTo>
                  <a:lnTo>
                    <a:pt x="1256076" y="6487"/>
                  </a:lnTo>
                  <a:lnTo>
                    <a:pt x="1304963" y="5551"/>
                  </a:lnTo>
                  <a:lnTo>
                    <a:pt x="1357843" y="4473"/>
                  </a:lnTo>
                  <a:lnTo>
                    <a:pt x="1410624" y="3430"/>
                  </a:lnTo>
                  <a:lnTo>
                    <a:pt x="1463346" y="2475"/>
                  </a:lnTo>
                  <a:lnTo>
                    <a:pt x="1516048" y="1662"/>
                  </a:lnTo>
                  <a:lnTo>
                    <a:pt x="1568770" y="1045"/>
                  </a:lnTo>
                  <a:lnTo>
                    <a:pt x="1621551" y="677"/>
                  </a:lnTo>
                  <a:lnTo>
                    <a:pt x="1674431" y="611"/>
                  </a:lnTo>
                  <a:lnTo>
                    <a:pt x="1726100" y="712"/>
                  </a:lnTo>
                  <a:lnTo>
                    <a:pt x="1777772" y="822"/>
                  </a:lnTo>
                  <a:lnTo>
                    <a:pt x="1829447" y="942"/>
                  </a:lnTo>
                  <a:lnTo>
                    <a:pt x="1881124" y="1076"/>
                  </a:lnTo>
                  <a:lnTo>
                    <a:pt x="1932802" y="1225"/>
                  </a:lnTo>
                  <a:lnTo>
                    <a:pt x="1984482" y="1393"/>
                  </a:lnTo>
                  <a:lnTo>
                    <a:pt x="2036162" y="1582"/>
                  </a:lnTo>
                  <a:lnTo>
                    <a:pt x="2087843" y="1795"/>
                  </a:lnTo>
                  <a:lnTo>
                    <a:pt x="2139524" y="2035"/>
                  </a:lnTo>
                  <a:lnTo>
                    <a:pt x="2191204" y="2303"/>
                  </a:lnTo>
                  <a:lnTo>
                    <a:pt x="2242883" y="2603"/>
                  </a:lnTo>
                  <a:lnTo>
                    <a:pt x="2294561" y="2937"/>
                  </a:lnTo>
                  <a:lnTo>
                    <a:pt x="2346237" y="3308"/>
                  </a:lnTo>
                  <a:lnTo>
                    <a:pt x="2397910" y="3718"/>
                  </a:lnTo>
                  <a:lnTo>
                    <a:pt x="2449581" y="4171"/>
                  </a:lnTo>
                  <a:lnTo>
                    <a:pt x="2501249" y="4668"/>
                  </a:lnTo>
                  <a:lnTo>
                    <a:pt x="2552914" y="5212"/>
                  </a:lnTo>
                  <a:lnTo>
                    <a:pt x="2604574" y="5806"/>
                  </a:lnTo>
                  <a:lnTo>
                    <a:pt x="2656230" y="6453"/>
                  </a:lnTo>
                  <a:lnTo>
                    <a:pt x="2707933" y="7242"/>
                  </a:lnTo>
                  <a:lnTo>
                    <a:pt x="2759608" y="8228"/>
                  </a:lnTo>
                  <a:lnTo>
                    <a:pt x="2811261" y="9349"/>
                  </a:lnTo>
                  <a:lnTo>
                    <a:pt x="2862902" y="10542"/>
                  </a:lnTo>
                  <a:lnTo>
                    <a:pt x="2914538" y="11746"/>
                  </a:lnTo>
                  <a:lnTo>
                    <a:pt x="2966179" y="12899"/>
                  </a:lnTo>
                  <a:lnTo>
                    <a:pt x="3017831" y="13938"/>
                  </a:lnTo>
                  <a:lnTo>
                    <a:pt x="3069503" y="14804"/>
                  </a:lnTo>
                  <a:lnTo>
                    <a:pt x="3121204" y="15432"/>
                  </a:lnTo>
                  <a:lnTo>
                    <a:pt x="3172942" y="15762"/>
                  </a:lnTo>
                  <a:lnTo>
                    <a:pt x="3223226" y="15798"/>
                  </a:lnTo>
                  <a:lnTo>
                    <a:pt x="3273488" y="15615"/>
                  </a:lnTo>
                  <a:lnTo>
                    <a:pt x="3323732" y="15231"/>
                  </a:lnTo>
                  <a:lnTo>
                    <a:pt x="3373963" y="14663"/>
                  </a:lnTo>
                  <a:lnTo>
                    <a:pt x="3424185" y="13930"/>
                  </a:lnTo>
                  <a:lnTo>
                    <a:pt x="3474403" y="13051"/>
                  </a:lnTo>
                  <a:lnTo>
                    <a:pt x="3524621" y="12043"/>
                  </a:lnTo>
                  <a:lnTo>
                    <a:pt x="3574844" y="10926"/>
                  </a:lnTo>
                  <a:lnTo>
                    <a:pt x="3625075" y="9717"/>
                  </a:lnTo>
                  <a:lnTo>
                    <a:pt x="3678349" y="8258"/>
                  </a:lnTo>
                  <a:lnTo>
                    <a:pt x="3731555" y="6616"/>
                  </a:lnTo>
                  <a:lnTo>
                    <a:pt x="3784726" y="4922"/>
                  </a:lnTo>
                  <a:lnTo>
                    <a:pt x="3837893" y="3308"/>
                  </a:lnTo>
                  <a:lnTo>
                    <a:pt x="3891088" y="1907"/>
                  </a:lnTo>
                  <a:lnTo>
                    <a:pt x="3944344" y="849"/>
                  </a:lnTo>
                  <a:lnTo>
                    <a:pt x="3997693" y="268"/>
                  </a:lnTo>
                  <a:lnTo>
                    <a:pt x="4046038" y="72"/>
                  </a:lnTo>
                  <a:lnTo>
                    <a:pt x="4094390" y="0"/>
                  </a:lnTo>
                  <a:lnTo>
                    <a:pt x="4142747" y="21"/>
                  </a:lnTo>
                  <a:lnTo>
                    <a:pt x="4191109" y="109"/>
                  </a:lnTo>
                  <a:lnTo>
                    <a:pt x="4239471" y="233"/>
                  </a:lnTo>
                  <a:lnTo>
                    <a:pt x="4287833" y="367"/>
                  </a:lnTo>
                  <a:lnTo>
                    <a:pt x="4336193" y="481"/>
                  </a:lnTo>
                  <a:lnTo>
                    <a:pt x="4384548" y="546"/>
                  </a:lnTo>
                  <a:lnTo>
                    <a:pt x="4432896" y="535"/>
                  </a:lnTo>
                  <a:lnTo>
                    <a:pt x="4485044" y="572"/>
                  </a:lnTo>
                  <a:lnTo>
                    <a:pt x="4537177" y="796"/>
                  </a:lnTo>
                  <a:lnTo>
                    <a:pt x="4589297" y="1177"/>
                  </a:lnTo>
                  <a:lnTo>
                    <a:pt x="4641406" y="1684"/>
                  </a:lnTo>
                  <a:lnTo>
                    <a:pt x="4693508" y="2286"/>
                  </a:lnTo>
                  <a:lnTo>
                    <a:pt x="4745604" y="2954"/>
                  </a:lnTo>
                  <a:lnTo>
                    <a:pt x="4797696" y="3656"/>
                  </a:lnTo>
                  <a:lnTo>
                    <a:pt x="4849788" y="4364"/>
                  </a:lnTo>
                  <a:lnTo>
                    <a:pt x="4901881" y="5045"/>
                  </a:lnTo>
                  <a:lnTo>
                    <a:pt x="4953978" y="5671"/>
                  </a:lnTo>
                  <a:lnTo>
                    <a:pt x="5006082" y="6211"/>
                  </a:lnTo>
                  <a:lnTo>
                    <a:pt x="5058194" y="6633"/>
                  </a:lnTo>
                  <a:lnTo>
                    <a:pt x="5110317" y="6909"/>
                  </a:lnTo>
                  <a:lnTo>
                    <a:pt x="5162454" y="7007"/>
                  </a:lnTo>
                  <a:lnTo>
                    <a:pt x="5214607" y="6897"/>
                  </a:lnTo>
                  <a:lnTo>
                    <a:pt x="5265420" y="6688"/>
                  </a:lnTo>
                  <a:lnTo>
                    <a:pt x="5316244" y="6521"/>
                  </a:lnTo>
                  <a:lnTo>
                    <a:pt x="5367074" y="6443"/>
                  </a:lnTo>
                  <a:lnTo>
                    <a:pt x="5417905" y="6499"/>
                  </a:lnTo>
                  <a:lnTo>
                    <a:pt x="5468733" y="6737"/>
                  </a:lnTo>
                  <a:lnTo>
                    <a:pt x="5519552" y="7203"/>
                  </a:lnTo>
                  <a:lnTo>
                    <a:pt x="5570358" y="7944"/>
                  </a:lnTo>
                  <a:lnTo>
                    <a:pt x="5621146" y="9006"/>
                  </a:lnTo>
                  <a:lnTo>
                    <a:pt x="5668850" y="10623"/>
                  </a:lnTo>
                  <a:lnTo>
                    <a:pt x="5716643" y="12700"/>
                  </a:lnTo>
                  <a:lnTo>
                    <a:pt x="5764452" y="14555"/>
                  </a:lnTo>
                  <a:lnTo>
                    <a:pt x="5812205" y="15508"/>
                  </a:lnTo>
                  <a:lnTo>
                    <a:pt x="5826882" y="15524"/>
                  </a:lnTo>
                  <a:lnTo>
                    <a:pt x="5841579" y="15437"/>
                  </a:lnTo>
                  <a:lnTo>
                    <a:pt x="5856273" y="15328"/>
                  </a:lnTo>
                  <a:lnTo>
                    <a:pt x="5870943" y="15279"/>
                  </a:lnTo>
                  <a:lnTo>
                    <a:pt x="5889619" y="14814"/>
                  </a:lnTo>
                  <a:lnTo>
                    <a:pt x="5910643" y="14092"/>
                  </a:lnTo>
                  <a:lnTo>
                    <a:pt x="5931600" y="14151"/>
                  </a:lnTo>
                  <a:lnTo>
                    <a:pt x="5950077" y="16029"/>
                  </a:lnTo>
                  <a:lnTo>
                    <a:pt x="5953330" y="28833"/>
                  </a:lnTo>
                  <a:lnTo>
                    <a:pt x="5957528" y="41718"/>
                  </a:lnTo>
                  <a:lnTo>
                    <a:pt x="5970994" y="88456"/>
                  </a:lnTo>
                  <a:lnTo>
                    <a:pt x="5976679" y="148485"/>
                  </a:lnTo>
                  <a:lnTo>
                    <a:pt x="5977445" y="168975"/>
                  </a:lnTo>
                  <a:lnTo>
                    <a:pt x="5977199" y="184906"/>
                  </a:lnTo>
                  <a:lnTo>
                    <a:pt x="5975713" y="255028"/>
                  </a:lnTo>
                  <a:lnTo>
                    <a:pt x="5974573" y="305552"/>
                  </a:lnTo>
                  <a:lnTo>
                    <a:pt x="5973236" y="363944"/>
                  </a:lnTo>
                  <a:lnTo>
                    <a:pt x="5971751" y="428370"/>
                  </a:lnTo>
                  <a:lnTo>
                    <a:pt x="5970169" y="496997"/>
                  </a:lnTo>
                  <a:lnTo>
                    <a:pt x="5968541" y="567995"/>
                  </a:lnTo>
                  <a:lnTo>
                    <a:pt x="5966915" y="639529"/>
                  </a:lnTo>
                  <a:lnTo>
                    <a:pt x="5965344" y="709769"/>
                  </a:lnTo>
                  <a:lnTo>
                    <a:pt x="5963876" y="776882"/>
                  </a:lnTo>
                  <a:lnTo>
                    <a:pt x="5962563" y="839035"/>
                  </a:lnTo>
                  <a:lnTo>
                    <a:pt x="5961454" y="894397"/>
                  </a:lnTo>
                  <a:lnTo>
                    <a:pt x="5960599" y="941135"/>
                  </a:lnTo>
                  <a:lnTo>
                    <a:pt x="5959856" y="1001409"/>
                  </a:lnTo>
                  <a:lnTo>
                    <a:pt x="5959856" y="1171335"/>
                  </a:lnTo>
                  <a:lnTo>
                    <a:pt x="5961579" y="1207211"/>
                  </a:lnTo>
                  <a:lnTo>
                    <a:pt x="5965767" y="1266171"/>
                  </a:lnTo>
                  <a:lnTo>
                    <a:pt x="5970946" y="1334925"/>
                  </a:lnTo>
                  <a:lnTo>
                    <a:pt x="5975643" y="1400182"/>
                  </a:lnTo>
                  <a:lnTo>
                    <a:pt x="5978385" y="1448652"/>
                  </a:lnTo>
                  <a:lnTo>
                    <a:pt x="5979548" y="1498169"/>
                  </a:lnTo>
                  <a:lnTo>
                    <a:pt x="5979726" y="1547723"/>
                  </a:lnTo>
                  <a:lnTo>
                    <a:pt x="5979263" y="1597298"/>
                  </a:lnTo>
                  <a:lnTo>
                    <a:pt x="5978504" y="1646876"/>
                  </a:lnTo>
                  <a:lnTo>
                    <a:pt x="5977796" y="1696440"/>
                  </a:lnTo>
                  <a:lnTo>
                    <a:pt x="5977483" y="1745972"/>
                  </a:lnTo>
                  <a:lnTo>
                    <a:pt x="5977458" y="1784592"/>
                  </a:lnTo>
                  <a:lnTo>
                    <a:pt x="5977432" y="1833335"/>
                  </a:lnTo>
                  <a:lnTo>
                    <a:pt x="5977483" y="1882078"/>
                  </a:lnTo>
                  <a:lnTo>
                    <a:pt x="5977686" y="1920699"/>
                  </a:lnTo>
                  <a:lnTo>
                    <a:pt x="5977718" y="1944260"/>
                  </a:lnTo>
                  <a:lnTo>
                    <a:pt x="5976226" y="1974381"/>
                  </a:lnTo>
                  <a:lnTo>
                    <a:pt x="5972600" y="2001684"/>
                  </a:lnTo>
                  <a:lnTo>
                    <a:pt x="5966231" y="2016787"/>
                  </a:lnTo>
                  <a:lnTo>
                    <a:pt x="5913476" y="2015723"/>
                  </a:lnTo>
                  <a:lnTo>
                    <a:pt x="5860653" y="2015452"/>
                  </a:lnTo>
                  <a:lnTo>
                    <a:pt x="5807815" y="2015578"/>
                  </a:lnTo>
                  <a:lnTo>
                    <a:pt x="5755017" y="2015707"/>
                  </a:lnTo>
                  <a:lnTo>
                    <a:pt x="5698617" y="2015569"/>
                  </a:lnTo>
                  <a:lnTo>
                    <a:pt x="5642179" y="2015309"/>
                  </a:lnTo>
                  <a:lnTo>
                    <a:pt x="5585744" y="2015155"/>
                  </a:lnTo>
                  <a:lnTo>
                    <a:pt x="5529351" y="2015339"/>
                  </a:lnTo>
                  <a:lnTo>
                    <a:pt x="5482635" y="2016511"/>
                  </a:lnTo>
                  <a:lnTo>
                    <a:pt x="5436134" y="2018829"/>
                  </a:lnTo>
                  <a:lnTo>
                    <a:pt x="5389705" y="2021571"/>
                  </a:lnTo>
                  <a:lnTo>
                    <a:pt x="5343206" y="2024014"/>
                  </a:lnTo>
                  <a:lnTo>
                    <a:pt x="5296496" y="2025435"/>
                  </a:lnTo>
                  <a:lnTo>
                    <a:pt x="5246609" y="2026376"/>
                  </a:lnTo>
                  <a:lnTo>
                    <a:pt x="5196759" y="2027677"/>
                  </a:lnTo>
                  <a:lnTo>
                    <a:pt x="5146934" y="2029199"/>
                  </a:lnTo>
                  <a:lnTo>
                    <a:pt x="5097121" y="2030803"/>
                  </a:lnTo>
                  <a:lnTo>
                    <a:pt x="5047305" y="2032349"/>
                  </a:lnTo>
                  <a:lnTo>
                    <a:pt x="4997474" y="2033696"/>
                  </a:lnTo>
                  <a:lnTo>
                    <a:pt x="4947615" y="2034706"/>
                  </a:lnTo>
                  <a:lnTo>
                    <a:pt x="4895797" y="2035163"/>
                  </a:lnTo>
                  <a:lnTo>
                    <a:pt x="4843993" y="2034964"/>
                  </a:lnTo>
                  <a:lnTo>
                    <a:pt x="4792200" y="2034237"/>
                  </a:lnTo>
                  <a:lnTo>
                    <a:pt x="4740414" y="2033111"/>
                  </a:lnTo>
                  <a:lnTo>
                    <a:pt x="4688631" y="2031715"/>
                  </a:lnTo>
                  <a:lnTo>
                    <a:pt x="4636847" y="2030176"/>
                  </a:lnTo>
                  <a:lnTo>
                    <a:pt x="4585058" y="2028624"/>
                  </a:lnTo>
                  <a:lnTo>
                    <a:pt x="4533261" y="2027187"/>
                  </a:lnTo>
                  <a:lnTo>
                    <a:pt x="4481451" y="2025994"/>
                  </a:lnTo>
                  <a:lnTo>
                    <a:pt x="4429625" y="2025172"/>
                  </a:lnTo>
                  <a:lnTo>
                    <a:pt x="4377778" y="2024851"/>
                  </a:lnTo>
                  <a:lnTo>
                    <a:pt x="4363315" y="2024815"/>
                  </a:lnTo>
                  <a:lnTo>
                    <a:pt x="4345928" y="2024724"/>
                  </a:lnTo>
                  <a:lnTo>
                    <a:pt x="4302710" y="2024387"/>
                  </a:lnTo>
                  <a:lnTo>
                    <a:pt x="4248775" y="2023861"/>
                  </a:lnTo>
                  <a:lnTo>
                    <a:pt x="4184776" y="2023165"/>
                  </a:lnTo>
                  <a:lnTo>
                    <a:pt x="4111364" y="2022322"/>
                  </a:lnTo>
                  <a:lnTo>
                    <a:pt x="4071332" y="2021850"/>
                  </a:lnTo>
                  <a:lnTo>
                    <a:pt x="4029191" y="2021349"/>
                  </a:lnTo>
                  <a:lnTo>
                    <a:pt x="3985022" y="2020822"/>
                  </a:lnTo>
                  <a:lnTo>
                    <a:pt x="3938907" y="2020269"/>
                  </a:lnTo>
                  <a:lnTo>
                    <a:pt x="3890928" y="2019695"/>
                  </a:lnTo>
                  <a:lnTo>
                    <a:pt x="3841166" y="2019102"/>
                  </a:lnTo>
                  <a:lnTo>
                    <a:pt x="3789703" y="2018491"/>
                  </a:lnTo>
                  <a:lnTo>
                    <a:pt x="3736619" y="2017867"/>
                  </a:lnTo>
                  <a:lnTo>
                    <a:pt x="3681997" y="2017231"/>
                  </a:lnTo>
                  <a:lnTo>
                    <a:pt x="3625917" y="2016585"/>
                  </a:lnTo>
                  <a:lnTo>
                    <a:pt x="3568462" y="2015933"/>
                  </a:lnTo>
                  <a:lnTo>
                    <a:pt x="3509712" y="2015277"/>
                  </a:lnTo>
                  <a:lnTo>
                    <a:pt x="3449750" y="2014620"/>
                  </a:lnTo>
                  <a:lnTo>
                    <a:pt x="3388656" y="2013963"/>
                  </a:lnTo>
                  <a:lnTo>
                    <a:pt x="3326513" y="2013310"/>
                  </a:lnTo>
                  <a:lnTo>
                    <a:pt x="3263400" y="2012663"/>
                  </a:lnTo>
                  <a:lnTo>
                    <a:pt x="3199401" y="2012025"/>
                  </a:lnTo>
                  <a:lnTo>
                    <a:pt x="3134597" y="2011398"/>
                  </a:lnTo>
                  <a:lnTo>
                    <a:pt x="3069068" y="2010784"/>
                  </a:lnTo>
                  <a:lnTo>
                    <a:pt x="3002897" y="2010187"/>
                  </a:lnTo>
                  <a:lnTo>
                    <a:pt x="2936165" y="2009609"/>
                  </a:lnTo>
                  <a:lnTo>
                    <a:pt x="2868952" y="2009052"/>
                  </a:lnTo>
                  <a:lnTo>
                    <a:pt x="2801342" y="2008519"/>
                  </a:lnTo>
                  <a:lnTo>
                    <a:pt x="2733415" y="2008013"/>
                  </a:lnTo>
                  <a:lnTo>
                    <a:pt x="2665253" y="2007535"/>
                  </a:lnTo>
                  <a:lnTo>
                    <a:pt x="2596937" y="2007089"/>
                  </a:lnTo>
                  <a:lnTo>
                    <a:pt x="2528548" y="2006677"/>
                  </a:lnTo>
                  <a:lnTo>
                    <a:pt x="2460168" y="2006302"/>
                  </a:lnTo>
                  <a:lnTo>
                    <a:pt x="2391879" y="2005966"/>
                  </a:lnTo>
                  <a:lnTo>
                    <a:pt x="2318851" y="2005665"/>
                  </a:lnTo>
                  <a:lnTo>
                    <a:pt x="2246029" y="2005432"/>
                  </a:lnTo>
                  <a:lnTo>
                    <a:pt x="2173557" y="2005261"/>
                  </a:lnTo>
                  <a:lnTo>
                    <a:pt x="2101579" y="2005149"/>
                  </a:lnTo>
                  <a:lnTo>
                    <a:pt x="2030239" y="2005089"/>
                  </a:lnTo>
                  <a:lnTo>
                    <a:pt x="1959682" y="2005077"/>
                  </a:lnTo>
                  <a:lnTo>
                    <a:pt x="1890051" y="2005109"/>
                  </a:lnTo>
                  <a:lnTo>
                    <a:pt x="1821490" y="2005179"/>
                  </a:lnTo>
                  <a:lnTo>
                    <a:pt x="1754143" y="2005283"/>
                  </a:lnTo>
                  <a:lnTo>
                    <a:pt x="1688154" y="2005415"/>
                  </a:lnTo>
                  <a:lnTo>
                    <a:pt x="1623668" y="2005571"/>
                  </a:lnTo>
                  <a:lnTo>
                    <a:pt x="1560828" y="2005746"/>
                  </a:lnTo>
                  <a:lnTo>
                    <a:pt x="1499778" y="2005935"/>
                  </a:lnTo>
                  <a:lnTo>
                    <a:pt x="1440662" y="2006133"/>
                  </a:lnTo>
                  <a:lnTo>
                    <a:pt x="1383625" y="2006335"/>
                  </a:lnTo>
                  <a:lnTo>
                    <a:pt x="1328810" y="2006536"/>
                  </a:lnTo>
                  <a:lnTo>
                    <a:pt x="1276361" y="2006732"/>
                  </a:lnTo>
                  <a:lnTo>
                    <a:pt x="1226423" y="2006917"/>
                  </a:lnTo>
                  <a:lnTo>
                    <a:pt x="1179139" y="2007087"/>
                  </a:lnTo>
                  <a:lnTo>
                    <a:pt x="1134653" y="2007237"/>
                  </a:lnTo>
                  <a:lnTo>
                    <a:pt x="1093109" y="2007362"/>
                  </a:lnTo>
                  <a:lnTo>
                    <a:pt x="1054652" y="2007457"/>
                  </a:lnTo>
                  <a:lnTo>
                    <a:pt x="987573" y="2007537"/>
                  </a:lnTo>
                  <a:lnTo>
                    <a:pt x="959239" y="2007513"/>
                  </a:lnTo>
                  <a:lnTo>
                    <a:pt x="913702" y="2007310"/>
                  </a:lnTo>
                  <a:lnTo>
                    <a:pt x="875385" y="2006551"/>
                  </a:lnTo>
                  <a:lnTo>
                    <a:pt x="823808" y="2003940"/>
                  </a:lnTo>
                  <a:lnTo>
                    <a:pt x="772453" y="2001805"/>
                  </a:lnTo>
                  <a:lnTo>
                    <a:pt x="721239" y="2000078"/>
                  </a:lnTo>
                  <a:lnTo>
                    <a:pt x="670083" y="1998689"/>
                  </a:lnTo>
                  <a:lnTo>
                    <a:pt x="618904" y="1997569"/>
                  </a:lnTo>
                  <a:lnTo>
                    <a:pt x="567618" y="1996649"/>
                  </a:lnTo>
                  <a:lnTo>
                    <a:pt x="516144" y="1995860"/>
                  </a:lnTo>
                  <a:lnTo>
                    <a:pt x="464400" y="1995133"/>
                  </a:lnTo>
                  <a:lnTo>
                    <a:pt x="404466" y="1994168"/>
                  </a:lnTo>
                  <a:lnTo>
                    <a:pt x="350792" y="1993080"/>
                  </a:lnTo>
                  <a:lnTo>
                    <a:pt x="301588" y="1991939"/>
                  </a:lnTo>
                  <a:lnTo>
                    <a:pt x="255064" y="1990816"/>
                  </a:lnTo>
                  <a:lnTo>
                    <a:pt x="209430" y="1989781"/>
                  </a:lnTo>
                  <a:lnTo>
                    <a:pt x="162897" y="1988904"/>
                  </a:lnTo>
                  <a:lnTo>
                    <a:pt x="113674" y="1988254"/>
                  </a:lnTo>
                  <a:lnTo>
                    <a:pt x="59971" y="1987903"/>
                  </a:lnTo>
                  <a:lnTo>
                    <a:pt x="0" y="1987920"/>
                  </a:lnTo>
                  <a:lnTo>
                    <a:pt x="770" y="1976319"/>
                  </a:lnTo>
                  <a:lnTo>
                    <a:pt x="2260" y="1916551"/>
                  </a:lnTo>
                  <a:lnTo>
                    <a:pt x="2974" y="1871507"/>
                  </a:lnTo>
                  <a:lnTo>
                    <a:pt x="3662" y="1818441"/>
                  </a:lnTo>
                  <a:lnTo>
                    <a:pt x="4321" y="1758915"/>
                  </a:lnTo>
                  <a:lnTo>
                    <a:pt x="4949" y="1694490"/>
                  </a:lnTo>
                  <a:lnTo>
                    <a:pt x="5543" y="1626730"/>
                  </a:lnTo>
                  <a:lnTo>
                    <a:pt x="6099" y="1557197"/>
                  </a:lnTo>
                  <a:lnTo>
                    <a:pt x="6613" y="1487454"/>
                  </a:lnTo>
                  <a:lnTo>
                    <a:pt x="7084" y="1419062"/>
                  </a:lnTo>
                  <a:lnTo>
                    <a:pt x="7508" y="1353585"/>
                  </a:lnTo>
                  <a:lnTo>
                    <a:pt x="7882" y="1292584"/>
                  </a:lnTo>
                  <a:lnTo>
                    <a:pt x="8202" y="1237623"/>
                  </a:lnTo>
                  <a:lnTo>
                    <a:pt x="8466" y="1190263"/>
                  </a:lnTo>
                  <a:lnTo>
                    <a:pt x="8671" y="1152068"/>
                  </a:lnTo>
                  <a:lnTo>
                    <a:pt x="8813" y="1124599"/>
                  </a:lnTo>
                  <a:lnTo>
                    <a:pt x="8918" y="1105227"/>
                  </a:lnTo>
                  <a:lnTo>
                    <a:pt x="9337" y="1036722"/>
                  </a:lnTo>
                  <a:lnTo>
                    <a:pt x="9657" y="989981"/>
                  </a:lnTo>
                  <a:lnTo>
                    <a:pt x="10053" y="936509"/>
                  </a:lnTo>
                  <a:lnTo>
                    <a:pt x="10527" y="877500"/>
                  </a:lnTo>
                  <a:lnTo>
                    <a:pt x="11082" y="814152"/>
                  </a:lnTo>
                  <a:lnTo>
                    <a:pt x="11719" y="747659"/>
                  </a:lnTo>
                  <a:lnTo>
                    <a:pt x="12441" y="679218"/>
                  </a:lnTo>
                  <a:lnTo>
                    <a:pt x="13250" y="610024"/>
                  </a:lnTo>
                  <a:lnTo>
                    <a:pt x="14147" y="541273"/>
                  </a:lnTo>
                  <a:lnTo>
                    <a:pt x="15136" y="474161"/>
                  </a:lnTo>
                  <a:lnTo>
                    <a:pt x="16218" y="409883"/>
                  </a:lnTo>
                  <a:lnTo>
                    <a:pt x="17396" y="349635"/>
                  </a:lnTo>
                  <a:lnTo>
                    <a:pt x="18671" y="294613"/>
                  </a:lnTo>
                  <a:lnTo>
                    <a:pt x="20046" y="246013"/>
                  </a:lnTo>
                  <a:lnTo>
                    <a:pt x="21522" y="205030"/>
                  </a:lnTo>
                  <a:lnTo>
                    <a:pt x="24790" y="150700"/>
                  </a:lnTo>
                  <a:lnTo>
                    <a:pt x="26633" y="119554"/>
                  </a:lnTo>
                  <a:lnTo>
                    <a:pt x="27244" y="76420"/>
                  </a:lnTo>
                  <a:lnTo>
                    <a:pt x="27194" y="36064"/>
                  </a:lnTo>
                  <a:lnTo>
                    <a:pt x="27050" y="13247"/>
                  </a:lnTo>
                  <a:lnTo>
                    <a:pt x="170764" y="9004"/>
                  </a:lnTo>
                  <a:lnTo>
                    <a:pt x="249691" y="6874"/>
                  </a:lnTo>
                  <a:lnTo>
                    <a:pt x="291751" y="6213"/>
                  </a:lnTo>
                  <a:lnTo>
                    <a:pt x="324866" y="6377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3644" y="3784028"/>
            <a:ext cx="4200525" cy="16671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Aanmeldingsfase: september t.e.m. januari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Wervingsfase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Verkennend telefoongesprek</a:t>
            </a: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amen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met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jongere</a:t>
            </a:r>
            <a:r>
              <a:rPr sz="13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doelen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formuleren</a:t>
            </a:r>
            <a:endParaRPr lang="nl-NL" sz="1350" spc="-30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Oriëntatiemomenten</a:t>
            </a:r>
            <a:endParaRPr sz="1350" dirty="0">
              <a:latin typeface="Lucida Sans Unicode"/>
              <a:cs typeface="Lucida Sans Unicode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875" y="926211"/>
            <a:ext cx="5759424" cy="4122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691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9" y="4180"/>
                </a:lnTo>
                <a:lnTo>
                  <a:pt x="341891" y="5024"/>
                </a:lnTo>
                <a:lnTo>
                  <a:pt x="292387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2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3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9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1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1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lang="nl-NL" sz="1450" b="1" spc="-9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9" name="object 9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2" name="object 12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1086A1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17" name="object 17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4305" y="3659057"/>
            <a:ext cx="7297420" cy="1917064"/>
            <a:chOff x="947572" y="3621013"/>
            <a:chExt cx="7297420" cy="1917064"/>
          </a:xfrm>
        </p:grpSpPr>
        <p:sp>
          <p:nvSpPr>
            <p:cNvPr id="21" name="object 21"/>
            <p:cNvSpPr/>
            <p:nvPr/>
          </p:nvSpPr>
          <p:spPr>
            <a:xfrm>
              <a:off x="953922" y="3627363"/>
              <a:ext cx="7284720" cy="1904364"/>
            </a:xfrm>
            <a:custGeom>
              <a:avLst/>
              <a:gdLst/>
              <a:ahLst/>
              <a:cxnLst/>
              <a:rect l="l" t="t" r="r" b="b"/>
              <a:pathLst>
                <a:path w="7284720" h="1904364">
                  <a:moveTo>
                    <a:pt x="5029020" y="0"/>
                  </a:moveTo>
                  <a:lnTo>
                    <a:pt x="4869992" y="327"/>
                  </a:lnTo>
                  <a:lnTo>
                    <a:pt x="4819430" y="818"/>
                  </a:lnTo>
                  <a:lnTo>
                    <a:pt x="4768943" y="1683"/>
                  </a:lnTo>
                  <a:lnTo>
                    <a:pt x="4718512" y="2845"/>
                  </a:lnTo>
                  <a:lnTo>
                    <a:pt x="4416056" y="11834"/>
                  </a:lnTo>
                  <a:lnTo>
                    <a:pt x="4265880" y="15234"/>
                  </a:lnTo>
                  <a:lnTo>
                    <a:pt x="4115722" y="17774"/>
                  </a:lnTo>
                  <a:lnTo>
                    <a:pt x="4015587" y="18824"/>
                  </a:lnTo>
                  <a:lnTo>
                    <a:pt x="3915402" y="19244"/>
                  </a:lnTo>
                  <a:lnTo>
                    <a:pt x="3812754" y="18880"/>
                  </a:lnTo>
                  <a:lnTo>
                    <a:pt x="3760259" y="18311"/>
                  </a:lnTo>
                  <a:lnTo>
                    <a:pt x="3655341" y="16565"/>
                  </a:lnTo>
                  <a:lnTo>
                    <a:pt x="3288307" y="8630"/>
                  </a:lnTo>
                  <a:lnTo>
                    <a:pt x="3086353" y="6079"/>
                  </a:lnTo>
                  <a:lnTo>
                    <a:pt x="2687676" y="2892"/>
                  </a:lnTo>
                  <a:lnTo>
                    <a:pt x="1989670" y="753"/>
                  </a:lnTo>
                  <a:lnTo>
                    <a:pt x="1889655" y="1477"/>
                  </a:lnTo>
                  <a:lnTo>
                    <a:pt x="1789773" y="2879"/>
                  </a:lnTo>
                  <a:lnTo>
                    <a:pt x="1436611" y="9402"/>
                  </a:lnTo>
                  <a:lnTo>
                    <a:pt x="1283632" y="11228"/>
                  </a:lnTo>
                  <a:lnTo>
                    <a:pt x="1079668" y="12570"/>
                  </a:lnTo>
                  <a:lnTo>
                    <a:pt x="822125" y="12792"/>
                  </a:lnTo>
                  <a:lnTo>
                    <a:pt x="715486" y="11913"/>
                  </a:lnTo>
                  <a:lnTo>
                    <a:pt x="395744" y="7757"/>
                  </a:lnTo>
                  <a:lnTo>
                    <a:pt x="355407" y="7559"/>
                  </a:lnTo>
                  <a:lnTo>
                    <a:pt x="304169" y="8365"/>
                  </a:lnTo>
                  <a:lnTo>
                    <a:pt x="208019" y="10959"/>
                  </a:lnTo>
                  <a:lnTo>
                    <a:pt x="32943" y="16126"/>
                  </a:lnTo>
                  <a:lnTo>
                    <a:pt x="33186" y="93087"/>
                  </a:lnTo>
                  <a:lnTo>
                    <a:pt x="32445" y="145630"/>
                  </a:lnTo>
                  <a:lnTo>
                    <a:pt x="30200" y="183563"/>
                  </a:lnTo>
                  <a:lnTo>
                    <a:pt x="27239" y="218641"/>
                  </a:lnTo>
                  <a:lnTo>
                    <a:pt x="24552" y="263022"/>
                  </a:lnTo>
                  <a:lnTo>
                    <a:pt x="22131" y="314942"/>
                  </a:lnTo>
                  <a:lnTo>
                    <a:pt x="19967" y="372635"/>
                  </a:lnTo>
                  <a:lnTo>
                    <a:pt x="18053" y="434337"/>
                  </a:lnTo>
                  <a:lnTo>
                    <a:pt x="14940" y="562708"/>
                  </a:lnTo>
                  <a:lnTo>
                    <a:pt x="12726" y="685938"/>
                  </a:lnTo>
                  <a:lnTo>
                    <a:pt x="11345" y="789907"/>
                  </a:lnTo>
                  <a:lnTo>
                    <a:pt x="5463" y="1567485"/>
                  </a:lnTo>
                  <a:lnTo>
                    <a:pt x="3256" y="1736514"/>
                  </a:lnTo>
                  <a:lnTo>
                    <a:pt x="1663" y="1812116"/>
                  </a:lnTo>
                  <a:lnTo>
                    <a:pt x="839" y="1835047"/>
                  </a:lnTo>
                  <a:lnTo>
                    <a:pt x="0" y="1846399"/>
                  </a:lnTo>
                  <a:lnTo>
                    <a:pt x="60404" y="1846346"/>
                  </a:lnTo>
                  <a:lnTo>
                    <a:pt x="115432" y="1846603"/>
                  </a:lnTo>
                  <a:lnTo>
                    <a:pt x="166275" y="1847125"/>
                  </a:lnTo>
                  <a:lnTo>
                    <a:pt x="214130" y="1847865"/>
                  </a:lnTo>
                  <a:lnTo>
                    <a:pt x="505363" y="1854240"/>
                  </a:lnTo>
                  <a:lnTo>
                    <a:pt x="716483" y="1857458"/>
                  </a:lnTo>
                  <a:lnTo>
                    <a:pt x="816292" y="1859518"/>
                  </a:lnTo>
                  <a:lnTo>
                    <a:pt x="916028" y="1862420"/>
                  </a:lnTo>
                  <a:lnTo>
                    <a:pt x="965997" y="1864294"/>
                  </a:lnTo>
                  <a:lnTo>
                    <a:pt x="1016101" y="1866509"/>
                  </a:lnTo>
                  <a:lnTo>
                    <a:pt x="1066393" y="1869107"/>
                  </a:lnTo>
                  <a:lnTo>
                    <a:pt x="1086696" y="1869710"/>
                  </a:lnTo>
                  <a:lnTo>
                    <a:pt x="1143180" y="1870206"/>
                  </a:lnTo>
                  <a:lnTo>
                    <a:pt x="2473226" y="1867314"/>
                  </a:lnTo>
                  <a:lnTo>
                    <a:pt x="2913773" y="1868383"/>
                  </a:lnTo>
                  <a:lnTo>
                    <a:pt x="3587021" y="1872905"/>
                  </a:lnTo>
                  <a:lnTo>
                    <a:pt x="5382634" y="1891634"/>
                  </a:lnTo>
                  <a:lnTo>
                    <a:pt x="5432244" y="1892281"/>
                  </a:lnTo>
                  <a:lnTo>
                    <a:pt x="5531426" y="1894464"/>
                  </a:lnTo>
                  <a:lnTo>
                    <a:pt x="5729706" y="1900254"/>
                  </a:lnTo>
                  <a:lnTo>
                    <a:pt x="5828839" y="1902648"/>
                  </a:lnTo>
                  <a:lnTo>
                    <a:pt x="5878411" y="1903454"/>
                  </a:lnTo>
                  <a:lnTo>
                    <a:pt x="5927990" y="1903898"/>
                  </a:lnTo>
                  <a:lnTo>
                    <a:pt x="5977578" y="1903904"/>
                  </a:lnTo>
                  <a:lnTo>
                    <a:pt x="6027178" y="1903397"/>
                  </a:lnTo>
                  <a:lnTo>
                    <a:pt x="6080329" y="1902346"/>
                  </a:lnTo>
                  <a:lnTo>
                    <a:pt x="6133451" y="1900965"/>
                  </a:lnTo>
                  <a:lnTo>
                    <a:pt x="6292753" y="1895976"/>
                  </a:lnTo>
                  <a:lnTo>
                    <a:pt x="6399008" y="1893082"/>
                  </a:lnTo>
                  <a:lnTo>
                    <a:pt x="6452184" y="1892107"/>
                  </a:lnTo>
                  <a:lnTo>
                    <a:pt x="6499624" y="1890773"/>
                  </a:lnTo>
                  <a:lnTo>
                    <a:pt x="6546865" y="1888473"/>
                  </a:lnTo>
                  <a:lnTo>
                    <a:pt x="6641152" y="1883011"/>
                  </a:lnTo>
                  <a:lnTo>
                    <a:pt x="6688400" y="1880869"/>
                  </a:lnTo>
                  <a:lnTo>
                    <a:pt x="6735851" y="1879800"/>
                  </a:lnTo>
                  <a:lnTo>
                    <a:pt x="6790804" y="1879578"/>
                  </a:lnTo>
                  <a:lnTo>
                    <a:pt x="7010768" y="1880245"/>
                  </a:lnTo>
                  <a:lnTo>
                    <a:pt x="7165184" y="1879981"/>
                  </a:lnTo>
                  <a:lnTo>
                    <a:pt x="7216648" y="1880433"/>
                  </a:lnTo>
                  <a:lnTo>
                    <a:pt x="7268044" y="1881566"/>
                  </a:lnTo>
                  <a:lnTo>
                    <a:pt x="7275812" y="1863170"/>
                  </a:lnTo>
                  <a:lnTo>
                    <a:pt x="7280233" y="1829910"/>
                  </a:lnTo>
                  <a:lnTo>
                    <a:pt x="7282050" y="1793213"/>
                  </a:lnTo>
                  <a:lnTo>
                    <a:pt x="7281760" y="1727743"/>
                  </a:lnTo>
                  <a:lnTo>
                    <a:pt x="7282048" y="1565723"/>
                  </a:lnTo>
                  <a:lnTo>
                    <a:pt x="7284243" y="1410438"/>
                  </a:lnTo>
                  <a:lnTo>
                    <a:pt x="7284535" y="1358679"/>
                  </a:lnTo>
                  <a:lnTo>
                    <a:pt x="7284164" y="1306942"/>
                  </a:lnTo>
                  <a:lnTo>
                    <a:pt x="7282865" y="1255240"/>
                  </a:lnTo>
                  <a:lnTo>
                    <a:pt x="7280799" y="1215862"/>
                  </a:lnTo>
                  <a:lnTo>
                    <a:pt x="7277258" y="1163689"/>
                  </a:lnTo>
                  <a:lnTo>
                    <a:pt x="7264318" y="989407"/>
                  </a:lnTo>
                  <a:lnTo>
                    <a:pt x="7261412" y="945060"/>
                  </a:lnTo>
                  <a:lnTo>
                    <a:pt x="7260297" y="917420"/>
                  </a:lnTo>
                  <a:lnTo>
                    <a:pt x="7260297" y="710410"/>
                  </a:lnTo>
                  <a:lnTo>
                    <a:pt x="7260887" y="670584"/>
                  </a:lnTo>
                  <a:lnTo>
                    <a:pt x="7262490" y="620319"/>
                  </a:lnTo>
                  <a:lnTo>
                    <a:pt x="7264856" y="562644"/>
                  </a:lnTo>
                  <a:lnTo>
                    <a:pt x="7267733" y="500587"/>
                  </a:lnTo>
                  <a:lnTo>
                    <a:pt x="7276932" y="318411"/>
                  </a:lnTo>
                  <a:lnTo>
                    <a:pt x="7281033" y="230574"/>
                  </a:lnTo>
                  <a:lnTo>
                    <a:pt x="7280782" y="180872"/>
                  </a:lnTo>
                  <a:lnTo>
                    <a:pt x="7273853" y="107746"/>
                  </a:lnTo>
                  <a:lnTo>
                    <a:pt x="7257456" y="50807"/>
                  </a:lnTo>
                  <a:lnTo>
                    <a:pt x="7252343" y="35111"/>
                  </a:lnTo>
                  <a:lnTo>
                    <a:pt x="7248385" y="19517"/>
                  </a:lnTo>
                  <a:lnTo>
                    <a:pt x="7225872" y="17227"/>
                  </a:lnTo>
                  <a:lnTo>
                    <a:pt x="7200339" y="17155"/>
                  </a:lnTo>
                  <a:lnTo>
                    <a:pt x="7151979" y="18603"/>
                  </a:lnTo>
                  <a:lnTo>
                    <a:pt x="7080415" y="18882"/>
                  </a:lnTo>
                  <a:lnTo>
                    <a:pt x="7033884" y="18064"/>
                  </a:lnTo>
                  <a:lnTo>
                    <a:pt x="6987299" y="16440"/>
                  </a:lnTo>
                  <a:lnTo>
                    <a:pt x="6894144" y="12464"/>
                  </a:lnTo>
                  <a:lnTo>
                    <a:pt x="6847662" y="10957"/>
                  </a:lnTo>
                  <a:lnTo>
                    <a:pt x="6798169" y="9891"/>
                  </a:lnTo>
                  <a:lnTo>
                    <a:pt x="6748662" y="9082"/>
                  </a:lnTo>
                  <a:lnTo>
                    <a:pt x="6649615" y="8119"/>
                  </a:lnTo>
                  <a:lnTo>
                    <a:pt x="6550545" y="7837"/>
                  </a:lnTo>
                  <a:lnTo>
                    <a:pt x="6252123" y="8484"/>
                  </a:lnTo>
                  <a:lnTo>
                    <a:pt x="6101747" y="7585"/>
                  </a:lnTo>
                  <a:lnTo>
                    <a:pt x="5650818" y="2001"/>
                  </a:lnTo>
                  <a:lnTo>
                    <a:pt x="5500449" y="813"/>
                  </a:lnTo>
                  <a:lnTo>
                    <a:pt x="502902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3922" y="3627363"/>
              <a:ext cx="7284720" cy="1904364"/>
            </a:xfrm>
            <a:custGeom>
              <a:avLst/>
              <a:gdLst/>
              <a:ahLst/>
              <a:cxnLst/>
              <a:rect l="l" t="t" r="r" b="b"/>
              <a:pathLst>
                <a:path w="7284720" h="1904364">
                  <a:moveTo>
                    <a:pt x="395744" y="7757"/>
                  </a:moveTo>
                  <a:lnTo>
                    <a:pt x="449090" y="8335"/>
                  </a:lnTo>
                  <a:lnTo>
                    <a:pt x="502397" y="9021"/>
                  </a:lnTo>
                  <a:lnTo>
                    <a:pt x="555677" y="9769"/>
                  </a:lnTo>
                  <a:lnTo>
                    <a:pt x="608944" y="10531"/>
                  </a:lnTo>
                  <a:lnTo>
                    <a:pt x="662209" y="11262"/>
                  </a:lnTo>
                  <a:lnTo>
                    <a:pt x="715486" y="11913"/>
                  </a:lnTo>
                  <a:lnTo>
                    <a:pt x="768787" y="12439"/>
                  </a:lnTo>
                  <a:lnTo>
                    <a:pt x="822125" y="12792"/>
                  </a:lnTo>
                  <a:lnTo>
                    <a:pt x="875512" y="12926"/>
                  </a:lnTo>
                  <a:lnTo>
                    <a:pt x="926581" y="12914"/>
                  </a:lnTo>
                  <a:lnTo>
                    <a:pt x="977628" y="12854"/>
                  </a:lnTo>
                  <a:lnTo>
                    <a:pt x="1028656" y="12741"/>
                  </a:lnTo>
                  <a:lnTo>
                    <a:pt x="1079668" y="12570"/>
                  </a:lnTo>
                  <a:lnTo>
                    <a:pt x="1130669" y="12338"/>
                  </a:lnTo>
                  <a:lnTo>
                    <a:pt x="1181660" y="12040"/>
                  </a:lnTo>
                  <a:lnTo>
                    <a:pt x="1232647" y="11672"/>
                  </a:lnTo>
                  <a:lnTo>
                    <a:pt x="1283632" y="11228"/>
                  </a:lnTo>
                  <a:lnTo>
                    <a:pt x="1334619" y="10705"/>
                  </a:lnTo>
                  <a:lnTo>
                    <a:pt x="1385611" y="10097"/>
                  </a:lnTo>
                  <a:lnTo>
                    <a:pt x="1436611" y="9402"/>
                  </a:lnTo>
                  <a:lnTo>
                    <a:pt x="1487623" y="8614"/>
                  </a:lnTo>
                  <a:lnTo>
                    <a:pt x="1538650" y="7728"/>
                  </a:lnTo>
                  <a:lnTo>
                    <a:pt x="1589697" y="6741"/>
                  </a:lnTo>
                  <a:lnTo>
                    <a:pt x="1639811" y="5719"/>
                  </a:lnTo>
                  <a:lnTo>
                    <a:pt x="1689847" y="4715"/>
                  </a:lnTo>
                  <a:lnTo>
                    <a:pt x="1739827" y="3758"/>
                  </a:lnTo>
                  <a:lnTo>
                    <a:pt x="1789773" y="2879"/>
                  </a:lnTo>
                  <a:lnTo>
                    <a:pt x="1839708" y="2109"/>
                  </a:lnTo>
                  <a:lnTo>
                    <a:pt x="1889655" y="1477"/>
                  </a:lnTo>
                  <a:lnTo>
                    <a:pt x="1939635" y="1015"/>
                  </a:lnTo>
                  <a:lnTo>
                    <a:pt x="1989670" y="753"/>
                  </a:lnTo>
                  <a:lnTo>
                    <a:pt x="2039785" y="721"/>
                  </a:lnTo>
                  <a:lnTo>
                    <a:pt x="2089614" y="819"/>
                  </a:lnTo>
                  <a:lnTo>
                    <a:pt x="2139446" y="922"/>
                  </a:lnTo>
                  <a:lnTo>
                    <a:pt x="2189280" y="1033"/>
                  </a:lnTo>
                  <a:lnTo>
                    <a:pt x="2239116" y="1153"/>
                  </a:lnTo>
                  <a:lnTo>
                    <a:pt x="2288953" y="1283"/>
                  </a:lnTo>
                  <a:lnTo>
                    <a:pt x="2338792" y="1425"/>
                  </a:lnTo>
                  <a:lnTo>
                    <a:pt x="2388631" y="1581"/>
                  </a:lnTo>
                  <a:lnTo>
                    <a:pt x="2438471" y="1753"/>
                  </a:lnTo>
                  <a:lnTo>
                    <a:pt x="2488312" y="1941"/>
                  </a:lnTo>
                  <a:lnTo>
                    <a:pt x="2538153" y="2147"/>
                  </a:lnTo>
                  <a:lnTo>
                    <a:pt x="2587995" y="2373"/>
                  </a:lnTo>
                  <a:lnTo>
                    <a:pt x="2637836" y="2621"/>
                  </a:lnTo>
                  <a:lnTo>
                    <a:pt x="2687676" y="2892"/>
                  </a:lnTo>
                  <a:lnTo>
                    <a:pt x="2737516" y="3188"/>
                  </a:lnTo>
                  <a:lnTo>
                    <a:pt x="2787355" y="3510"/>
                  </a:lnTo>
                  <a:lnTo>
                    <a:pt x="2837192" y="3859"/>
                  </a:lnTo>
                  <a:lnTo>
                    <a:pt x="2887028" y="4238"/>
                  </a:lnTo>
                  <a:lnTo>
                    <a:pt x="2936863" y="4648"/>
                  </a:lnTo>
                  <a:lnTo>
                    <a:pt x="2986695" y="5091"/>
                  </a:lnTo>
                  <a:lnTo>
                    <a:pt x="3036526" y="5567"/>
                  </a:lnTo>
                  <a:lnTo>
                    <a:pt x="3086353" y="6079"/>
                  </a:lnTo>
                  <a:lnTo>
                    <a:pt x="3136179" y="6629"/>
                  </a:lnTo>
                  <a:lnTo>
                    <a:pt x="3186001" y="7217"/>
                  </a:lnTo>
                  <a:lnTo>
                    <a:pt x="3235820" y="7846"/>
                  </a:lnTo>
                  <a:lnTo>
                    <a:pt x="3288307" y="8630"/>
                  </a:lnTo>
                  <a:lnTo>
                    <a:pt x="3340770" y="9589"/>
                  </a:lnTo>
                  <a:lnTo>
                    <a:pt x="3393213" y="10679"/>
                  </a:lnTo>
                  <a:lnTo>
                    <a:pt x="3445643" y="11856"/>
                  </a:lnTo>
                  <a:lnTo>
                    <a:pt x="3498065" y="13076"/>
                  </a:lnTo>
                  <a:lnTo>
                    <a:pt x="3550485" y="14297"/>
                  </a:lnTo>
                  <a:lnTo>
                    <a:pt x="3602908" y="15475"/>
                  </a:lnTo>
                  <a:lnTo>
                    <a:pt x="3655341" y="16565"/>
                  </a:lnTo>
                  <a:lnTo>
                    <a:pt x="3707790" y="17525"/>
                  </a:lnTo>
                  <a:lnTo>
                    <a:pt x="3760259" y="18311"/>
                  </a:lnTo>
                  <a:lnTo>
                    <a:pt x="3812754" y="18880"/>
                  </a:lnTo>
                  <a:lnTo>
                    <a:pt x="3865283" y="19187"/>
                  </a:lnTo>
                  <a:lnTo>
                    <a:pt x="3915402" y="19244"/>
                  </a:lnTo>
                  <a:lnTo>
                    <a:pt x="3965502" y="19119"/>
                  </a:lnTo>
                  <a:lnTo>
                    <a:pt x="4015587" y="18824"/>
                  </a:lnTo>
                  <a:lnTo>
                    <a:pt x="4065659" y="18372"/>
                  </a:lnTo>
                  <a:lnTo>
                    <a:pt x="4115722" y="17774"/>
                  </a:lnTo>
                  <a:lnTo>
                    <a:pt x="4165778" y="17044"/>
                  </a:lnTo>
                  <a:lnTo>
                    <a:pt x="4215829" y="16193"/>
                  </a:lnTo>
                  <a:lnTo>
                    <a:pt x="4265880" y="15234"/>
                  </a:lnTo>
                  <a:lnTo>
                    <a:pt x="4315933" y="14180"/>
                  </a:lnTo>
                  <a:lnTo>
                    <a:pt x="4365991" y="13042"/>
                  </a:lnTo>
                  <a:lnTo>
                    <a:pt x="4416056" y="11834"/>
                  </a:lnTo>
                  <a:lnTo>
                    <a:pt x="4466543" y="10473"/>
                  </a:lnTo>
                  <a:lnTo>
                    <a:pt x="4516974" y="8957"/>
                  </a:lnTo>
                  <a:lnTo>
                    <a:pt x="4567367" y="7360"/>
                  </a:lnTo>
                  <a:lnTo>
                    <a:pt x="4617743" y="5759"/>
                  </a:lnTo>
                  <a:lnTo>
                    <a:pt x="4668118" y="4229"/>
                  </a:lnTo>
                  <a:lnTo>
                    <a:pt x="4718512" y="2845"/>
                  </a:lnTo>
                  <a:lnTo>
                    <a:pt x="4768943" y="1683"/>
                  </a:lnTo>
                  <a:lnTo>
                    <a:pt x="4819430" y="818"/>
                  </a:lnTo>
                  <a:lnTo>
                    <a:pt x="4869992" y="327"/>
                  </a:lnTo>
                  <a:lnTo>
                    <a:pt x="4922994" y="101"/>
                  </a:lnTo>
                  <a:lnTo>
                    <a:pt x="4976004" y="1"/>
                  </a:lnTo>
                  <a:lnTo>
                    <a:pt x="5029020" y="0"/>
                  </a:lnTo>
                  <a:lnTo>
                    <a:pt x="5082040" y="72"/>
                  </a:lnTo>
                  <a:lnTo>
                    <a:pt x="5135064" y="194"/>
                  </a:lnTo>
                  <a:lnTo>
                    <a:pt x="5188087" y="338"/>
                  </a:lnTo>
                  <a:lnTo>
                    <a:pt x="5241110" y="480"/>
                  </a:lnTo>
                  <a:lnTo>
                    <a:pt x="5294130" y="593"/>
                  </a:lnTo>
                  <a:lnTo>
                    <a:pt x="5347145" y="652"/>
                  </a:lnTo>
                  <a:lnTo>
                    <a:pt x="5400154" y="632"/>
                  </a:lnTo>
                  <a:lnTo>
                    <a:pt x="5450307" y="649"/>
                  </a:lnTo>
                  <a:lnTo>
                    <a:pt x="5500449" y="813"/>
                  </a:lnTo>
                  <a:lnTo>
                    <a:pt x="5550580" y="1105"/>
                  </a:lnTo>
                  <a:lnTo>
                    <a:pt x="5600703" y="1507"/>
                  </a:lnTo>
                  <a:lnTo>
                    <a:pt x="5650818" y="2001"/>
                  </a:lnTo>
                  <a:lnTo>
                    <a:pt x="5700927" y="2568"/>
                  </a:lnTo>
                  <a:lnTo>
                    <a:pt x="5751031" y="3192"/>
                  </a:lnTo>
                  <a:lnTo>
                    <a:pt x="5801132" y="3852"/>
                  </a:lnTo>
                  <a:lnTo>
                    <a:pt x="5851231" y="4532"/>
                  </a:lnTo>
                  <a:lnTo>
                    <a:pt x="5901329" y="5213"/>
                  </a:lnTo>
                  <a:lnTo>
                    <a:pt x="5951429" y="5877"/>
                  </a:lnTo>
                  <a:lnTo>
                    <a:pt x="6001531" y="6506"/>
                  </a:lnTo>
                  <a:lnTo>
                    <a:pt x="6051636" y="7081"/>
                  </a:lnTo>
                  <a:lnTo>
                    <a:pt x="6101747" y="7585"/>
                  </a:lnTo>
                  <a:lnTo>
                    <a:pt x="6151864" y="7998"/>
                  </a:lnTo>
                  <a:lnTo>
                    <a:pt x="6201989" y="8304"/>
                  </a:lnTo>
                  <a:lnTo>
                    <a:pt x="6252123" y="8484"/>
                  </a:lnTo>
                  <a:lnTo>
                    <a:pt x="6302268" y="8519"/>
                  </a:lnTo>
                  <a:lnTo>
                    <a:pt x="6352425" y="8392"/>
                  </a:lnTo>
                  <a:lnTo>
                    <a:pt x="6401945" y="8186"/>
                  </a:lnTo>
                  <a:lnTo>
                    <a:pt x="6451474" y="8005"/>
                  </a:lnTo>
                  <a:lnTo>
                    <a:pt x="6501008" y="7879"/>
                  </a:lnTo>
                  <a:lnTo>
                    <a:pt x="6550545" y="7837"/>
                  </a:lnTo>
                  <a:lnTo>
                    <a:pt x="6600082" y="7908"/>
                  </a:lnTo>
                  <a:lnTo>
                    <a:pt x="6649615" y="8119"/>
                  </a:lnTo>
                  <a:lnTo>
                    <a:pt x="6699143" y="8501"/>
                  </a:lnTo>
                  <a:lnTo>
                    <a:pt x="6748662" y="9082"/>
                  </a:lnTo>
                  <a:lnTo>
                    <a:pt x="6798169" y="9891"/>
                  </a:lnTo>
                  <a:lnTo>
                    <a:pt x="6847662" y="10957"/>
                  </a:lnTo>
                  <a:lnTo>
                    <a:pt x="6894144" y="12464"/>
                  </a:lnTo>
                  <a:lnTo>
                    <a:pt x="6940704" y="14433"/>
                  </a:lnTo>
                  <a:lnTo>
                    <a:pt x="6987299" y="16440"/>
                  </a:lnTo>
                  <a:lnTo>
                    <a:pt x="7033884" y="18064"/>
                  </a:lnTo>
                  <a:lnTo>
                    <a:pt x="7080415" y="18882"/>
                  </a:lnTo>
                  <a:lnTo>
                    <a:pt x="7098296" y="18901"/>
                  </a:lnTo>
                  <a:lnTo>
                    <a:pt x="7116202" y="18795"/>
                  </a:lnTo>
                  <a:lnTo>
                    <a:pt x="7134105" y="18662"/>
                  </a:lnTo>
                  <a:lnTo>
                    <a:pt x="7151979" y="18603"/>
                  </a:lnTo>
                  <a:lnTo>
                    <a:pt x="7174727" y="18035"/>
                  </a:lnTo>
                  <a:lnTo>
                    <a:pt x="7200339" y="17155"/>
                  </a:lnTo>
                  <a:lnTo>
                    <a:pt x="7225872" y="17227"/>
                  </a:lnTo>
                  <a:lnTo>
                    <a:pt x="7248385" y="19517"/>
                  </a:lnTo>
                  <a:lnTo>
                    <a:pt x="7252343" y="35111"/>
                  </a:lnTo>
                  <a:lnTo>
                    <a:pt x="7257456" y="50807"/>
                  </a:lnTo>
                  <a:lnTo>
                    <a:pt x="7273853" y="107746"/>
                  </a:lnTo>
                  <a:lnTo>
                    <a:pt x="7280782" y="180872"/>
                  </a:lnTo>
                  <a:lnTo>
                    <a:pt x="7281722" y="205826"/>
                  </a:lnTo>
                  <a:lnTo>
                    <a:pt x="7281033" y="230574"/>
                  </a:lnTo>
                  <a:lnTo>
                    <a:pt x="7279353" y="269112"/>
                  </a:lnTo>
                  <a:lnTo>
                    <a:pt x="7276932" y="318411"/>
                  </a:lnTo>
                  <a:lnTo>
                    <a:pt x="7274022" y="375442"/>
                  </a:lnTo>
                  <a:lnTo>
                    <a:pt x="7270872" y="437177"/>
                  </a:lnTo>
                  <a:lnTo>
                    <a:pt x="7267733" y="500587"/>
                  </a:lnTo>
                  <a:lnTo>
                    <a:pt x="7264856" y="562644"/>
                  </a:lnTo>
                  <a:lnTo>
                    <a:pt x="7262490" y="620319"/>
                  </a:lnTo>
                  <a:lnTo>
                    <a:pt x="7260887" y="670584"/>
                  </a:lnTo>
                  <a:lnTo>
                    <a:pt x="7260297" y="710410"/>
                  </a:lnTo>
                  <a:lnTo>
                    <a:pt x="7260297" y="917420"/>
                  </a:lnTo>
                  <a:lnTo>
                    <a:pt x="7261412" y="945060"/>
                  </a:lnTo>
                  <a:lnTo>
                    <a:pt x="7264318" y="989407"/>
                  </a:lnTo>
                  <a:lnTo>
                    <a:pt x="7268364" y="1044561"/>
                  </a:lnTo>
                  <a:lnTo>
                    <a:pt x="7272895" y="1104622"/>
                  </a:lnTo>
                  <a:lnTo>
                    <a:pt x="7277258" y="1163689"/>
                  </a:lnTo>
                  <a:lnTo>
                    <a:pt x="7280799" y="1215862"/>
                  </a:lnTo>
                  <a:lnTo>
                    <a:pt x="7282865" y="1255240"/>
                  </a:lnTo>
                  <a:lnTo>
                    <a:pt x="7284164" y="1306942"/>
                  </a:lnTo>
                  <a:lnTo>
                    <a:pt x="7284535" y="1358679"/>
                  </a:lnTo>
                  <a:lnTo>
                    <a:pt x="7284243" y="1410438"/>
                  </a:lnTo>
                  <a:lnTo>
                    <a:pt x="7283555" y="1462208"/>
                  </a:lnTo>
                  <a:lnTo>
                    <a:pt x="7282735" y="1513974"/>
                  </a:lnTo>
                  <a:lnTo>
                    <a:pt x="7282048" y="1565723"/>
                  </a:lnTo>
                  <a:lnTo>
                    <a:pt x="7281760" y="1617444"/>
                  </a:lnTo>
                  <a:lnTo>
                    <a:pt x="7281730" y="1654210"/>
                  </a:lnTo>
                  <a:lnTo>
                    <a:pt x="7281700" y="1690977"/>
                  </a:lnTo>
                  <a:lnTo>
                    <a:pt x="7281760" y="1727743"/>
                  </a:lnTo>
                  <a:lnTo>
                    <a:pt x="7282002" y="1764510"/>
                  </a:lnTo>
                  <a:lnTo>
                    <a:pt x="7282050" y="1793213"/>
                  </a:lnTo>
                  <a:lnTo>
                    <a:pt x="7280233" y="1829910"/>
                  </a:lnTo>
                  <a:lnTo>
                    <a:pt x="7275812" y="1863170"/>
                  </a:lnTo>
                  <a:lnTo>
                    <a:pt x="7268044" y="1881566"/>
                  </a:lnTo>
                  <a:lnTo>
                    <a:pt x="7216648" y="1880433"/>
                  </a:lnTo>
                  <a:lnTo>
                    <a:pt x="7165184" y="1879981"/>
                  </a:lnTo>
                  <a:lnTo>
                    <a:pt x="7113692" y="1879964"/>
                  </a:lnTo>
                  <a:lnTo>
                    <a:pt x="7062207" y="1880133"/>
                  </a:lnTo>
                  <a:lnTo>
                    <a:pt x="7010768" y="1880245"/>
                  </a:lnTo>
                  <a:lnTo>
                    <a:pt x="6955803" y="1880132"/>
                  </a:lnTo>
                  <a:lnTo>
                    <a:pt x="6900804" y="1879887"/>
                  </a:lnTo>
                  <a:lnTo>
                    <a:pt x="6845796" y="1879655"/>
                  </a:lnTo>
                  <a:lnTo>
                    <a:pt x="6790804" y="1879578"/>
                  </a:lnTo>
                  <a:lnTo>
                    <a:pt x="6735851" y="1879800"/>
                  </a:lnTo>
                  <a:lnTo>
                    <a:pt x="6688400" y="1880869"/>
                  </a:lnTo>
                  <a:lnTo>
                    <a:pt x="6641152" y="1883011"/>
                  </a:lnTo>
                  <a:lnTo>
                    <a:pt x="6594008" y="1885715"/>
                  </a:lnTo>
                  <a:lnTo>
                    <a:pt x="6546865" y="1888473"/>
                  </a:lnTo>
                  <a:lnTo>
                    <a:pt x="6499624" y="1890773"/>
                  </a:lnTo>
                  <a:lnTo>
                    <a:pt x="6452184" y="1892107"/>
                  </a:lnTo>
                  <a:lnTo>
                    <a:pt x="6399008" y="1893082"/>
                  </a:lnTo>
                  <a:lnTo>
                    <a:pt x="6345868" y="1894410"/>
                  </a:lnTo>
                  <a:lnTo>
                    <a:pt x="6292753" y="1895976"/>
                  </a:lnTo>
                  <a:lnTo>
                    <a:pt x="6239652" y="1897666"/>
                  </a:lnTo>
                  <a:lnTo>
                    <a:pt x="6186555" y="1899367"/>
                  </a:lnTo>
                  <a:lnTo>
                    <a:pt x="6133451" y="1900965"/>
                  </a:lnTo>
                  <a:lnTo>
                    <a:pt x="6080329" y="1902346"/>
                  </a:lnTo>
                  <a:lnTo>
                    <a:pt x="6027178" y="1903397"/>
                  </a:lnTo>
                  <a:lnTo>
                    <a:pt x="5977578" y="1903904"/>
                  </a:lnTo>
                  <a:lnTo>
                    <a:pt x="5927990" y="1903898"/>
                  </a:lnTo>
                  <a:lnTo>
                    <a:pt x="5878411" y="1903454"/>
                  </a:lnTo>
                  <a:lnTo>
                    <a:pt x="5828839" y="1902648"/>
                  </a:lnTo>
                  <a:lnTo>
                    <a:pt x="5779271" y="1901556"/>
                  </a:lnTo>
                  <a:lnTo>
                    <a:pt x="5729706" y="1900254"/>
                  </a:lnTo>
                  <a:lnTo>
                    <a:pt x="5680141" y="1898819"/>
                  </a:lnTo>
                  <a:lnTo>
                    <a:pt x="5630574" y="1897324"/>
                  </a:lnTo>
                  <a:lnTo>
                    <a:pt x="5581004" y="1895848"/>
                  </a:lnTo>
                  <a:lnTo>
                    <a:pt x="5531426" y="1894464"/>
                  </a:lnTo>
                  <a:lnTo>
                    <a:pt x="5481840" y="1893250"/>
                  </a:lnTo>
                  <a:lnTo>
                    <a:pt x="5432244" y="1892281"/>
                  </a:lnTo>
                  <a:lnTo>
                    <a:pt x="5382634" y="1891634"/>
                  </a:lnTo>
                  <a:lnTo>
                    <a:pt x="5333009" y="1891383"/>
                  </a:lnTo>
                  <a:lnTo>
                    <a:pt x="5318967" y="1891353"/>
                  </a:lnTo>
                  <a:lnTo>
                    <a:pt x="5302563" y="1891278"/>
                  </a:lnTo>
                  <a:lnTo>
                    <a:pt x="5262876" y="1891001"/>
                  </a:lnTo>
                  <a:lnTo>
                    <a:pt x="5214374" y="1890566"/>
                  </a:lnTo>
                  <a:lnTo>
                    <a:pt x="5157484" y="1889986"/>
                  </a:lnTo>
                  <a:lnTo>
                    <a:pt x="5092631" y="1889274"/>
                  </a:lnTo>
                  <a:lnTo>
                    <a:pt x="5020240" y="1888443"/>
                  </a:lnTo>
                  <a:lnTo>
                    <a:pt x="4981351" y="1887987"/>
                  </a:lnTo>
                  <a:lnTo>
                    <a:pt x="4940738" y="1887506"/>
                  </a:lnTo>
                  <a:lnTo>
                    <a:pt x="4898453" y="1887003"/>
                  </a:lnTo>
                  <a:lnTo>
                    <a:pt x="4854551" y="1886478"/>
                  </a:lnTo>
                  <a:lnTo>
                    <a:pt x="4809083" y="1885934"/>
                  </a:lnTo>
                  <a:lnTo>
                    <a:pt x="4762103" y="1885371"/>
                  </a:lnTo>
                  <a:lnTo>
                    <a:pt x="4713665" y="1884792"/>
                  </a:lnTo>
                  <a:lnTo>
                    <a:pt x="4663822" y="1884199"/>
                  </a:lnTo>
                  <a:lnTo>
                    <a:pt x="4612627" y="1883593"/>
                  </a:lnTo>
                  <a:lnTo>
                    <a:pt x="4560132" y="1882975"/>
                  </a:lnTo>
                  <a:lnTo>
                    <a:pt x="4506393" y="1882347"/>
                  </a:lnTo>
                  <a:lnTo>
                    <a:pt x="4451461" y="1881712"/>
                  </a:lnTo>
                  <a:lnTo>
                    <a:pt x="4395389" y="1881070"/>
                  </a:lnTo>
                  <a:lnTo>
                    <a:pt x="4338232" y="1880423"/>
                  </a:lnTo>
                  <a:lnTo>
                    <a:pt x="4280043" y="1879774"/>
                  </a:lnTo>
                  <a:lnTo>
                    <a:pt x="4220873" y="1879123"/>
                  </a:lnTo>
                  <a:lnTo>
                    <a:pt x="4160778" y="1878472"/>
                  </a:lnTo>
                  <a:lnTo>
                    <a:pt x="4099809" y="1877823"/>
                  </a:lnTo>
                  <a:lnTo>
                    <a:pt x="4038021" y="1877178"/>
                  </a:lnTo>
                  <a:lnTo>
                    <a:pt x="3975466" y="1876539"/>
                  </a:lnTo>
                  <a:lnTo>
                    <a:pt x="3912198" y="1875906"/>
                  </a:lnTo>
                  <a:lnTo>
                    <a:pt x="3848270" y="1875282"/>
                  </a:lnTo>
                  <a:lnTo>
                    <a:pt x="3783735" y="1874668"/>
                  </a:lnTo>
                  <a:lnTo>
                    <a:pt x="3718646" y="1874066"/>
                  </a:lnTo>
                  <a:lnTo>
                    <a:pt x="3653057" y="1873478"/>
                  </a:lnTo>
                  <a:lnTo>
                    <a:pt x="3587021" y="1872905"/>
                  </a:lnTo>
                  <a:lnTo>
                    <a:pt x="3520591" y="1872349"/>
                  </a:lnTo>
                  <a:lnTo>
                    <a:pt x="3453820" y="1871812"/>
                  </a:lnTo>
                  <a:lnTo>
                    <a:pt x="3386761" y="1871295"/>
                  </a:lnTo>
                  <a:lnTo>
                    <a:pt x="3319469" y="1870800"/>
                  </a:lnTo>
                  <a:lnTo>
                    <a:pt x="3251995" y="1870328"/>
                  </a:lnTo>
                  <a:lnTo>
                    <a:pt x="3184393" y="1869882"/>
                  </a:lnTo>
                  <a:lnTo>
                    <a:pt x="3116717" y="1869463"/>
                  </a:lnTo>
                  <a:lnTo>
                    <a:pt x="3049020" y="1869072"/>
                  </a:lnTo>
                  <a:lnTo>
                    <a:pt x="2981354" y="1868711"/>
                  </a:lnTo>
                  <a:lnTo>
                    <a:pt x="2913773" y="1868383"/>
                  </a:lnTo>
                  <a:lnTo>
                    <a:pt x="2839625" y="1868071"/>
                  </a:lnTo>
                  <a:lnTo>
                    <a:pt x="2765631" y="1867818"/>
                  </a:lnTo>
                  <a:lnTo>
                    <a:pt x="2691893" y="1867618"/>
                  </a:lnTo>
                  <a:lnTo>
                    <a:pt x="2618511" y="1867470"/>
                  </a:lnTo>
                  <a:lnTo>
                    <a:pt x="2545589" y="1867370"/>
                  </a:lnTo>
                  <a:lnTo>
                    <a:pt x="2473226" y="1867314"/>
                  </a:lnTo>
                  <a:lnTo>
                    <a:pt x="2401526" y="1867299"/>
                  </a:lnTo>
                  <a:lnTo>
                    <a:pt x="2330588" y="1867320"/>
                  </a:lnTo>
                  <a:lnTo>
                    <a:pt x="2260516" y="1867376"/>
                  </a:lnTo>
                  <a:lnTo>
                    <a:pt x="2191409" y="1867463"/>
                  </a:lnTo>
                  <a:lnTo>
                    <a:pt x="2123370" y="1867576"/>
                  </a:lnTo>
                  <a:lnTo>
                    <a:pt x="2056501" y="1867713"/>
                  </a:lnTo>
                  <a:lnTo>
                    <a:pt x="1990903" y="1867870"/>
                  </a:lnTo>
                  <a:lnTo>
                    <a:pt x="1926676" y="1868043"/>
                  </a:lnTo>
                  <a:lnTo>
                    <a:pt x="1863924" y="1868230"/>
                  </a:lnTo>
                  <a:lnTo>
                    <a:pt x="1802747" y="1868427"/>
                  </a:lnTo>
                  <a:lnTo>
                    <a:pt x="1743247" y="1868630"/>
                  </a:lnTo>
                  <a:lnTo>
                    <a:pt x="1685526" y="1868835"/>
                  </a:lnTo>
                  <a:lnTo>
                    <a:pt x="1629685" y="1869041"/>
                  </a:lnTo>
                  <a:lnTo>
                    <a:pt x="1575825" y="1869242"/>
                  </a:lnTo>
                  <a:lnTo>
                    <a:pt x="1524048" y="1869436"/>
                  </a:lnTo>
                  <a:lnTo>
                    <a:pt x="1474455" y="1869619"/>
                  </a:lnTo>
                  <a:lnTo>
                    <a:pt x="1427149" y="1869787"/>
                  </a:lnTo>
                  <a:lnTo>
                    <a:pt x="1382230" y="1869938"/>
                  </a:lnTo>
                  <a:lnTo>
                    <a:pt x="1339801" y="1870068"/>
                  </a:lnTo>
                  <a:lnTo>
                    <a:pt x="1299962" y="1870173"/>
                  </a:lnTo>
                  <a:lnTo>
                    <a:pt x="1228462" y="1870295"/>
                  </a:lnTo>
                  <a:lnTo>
                    <a:pt x="1197004" y="1870305"/>
                  </a:lnTo>
                  <a:lnTo>
                    <a:pt x="1168543" y="1870277"/>
                  </a:lnTo>
                  <a:lnTo>
                    <a:pt x="1121017" y="1870091"/>
                  </a:lnTo>
                  <a:lnTo>
                    <a:pt x="1074742" y="1869438"/>
                  </a:lnTo>
                  <a:lnTo>
                    <a:pt x="1016101" y="1866509"/>
                  </a:lnTo>
                  <a:lnTo>
                    <a:pt x="965997" y="1864294"/>
                  </a:lnTo>
                  <a:lnTo>
                    <a:pt x="916028" y="1862420"/>
                  </a:lnTo>
                  <a:lnTo>
                    <a:pt x="866143" y="1860842"/>
                  </a:lnTo>
                  <a:lnTo>
                    <a:pt x="816292" y="1859518"/>
                  </a:lnTo>
                  <a:lnTo>
                    <a:pt x="766422" y="1858405"/>
                  </a:lnTo>
                  <a:lnTo>
                    <a:pt x="716483" y="1857458"/>
                  </a:lnTo>
                  <a:lnTo>
                    <a:pt x="666423" y="1856635"/>
                  </a:lnTo>
                  <a:lnTo>
                    <a:pt x="616190" y="1855893"/>
                  </a:lnTo>
                  <a:lnTo>
                    <a:pt x="565734" y="1855188"/>
                  </a:lnTo>
                  <a:lnTo>
                    <a:pt x="505363" y="1854240"/>
                  </a:lnTo>
                  <a:lnTo>
                    <a:pt x="450364" y="1853182"/>
                  </a:lnTo>
                  <a:lnTo>
                    <a:pt x="399541" y="1852059"/>
                  </a:lnTo>
                  <a:lnTo>
                    <a:pt x="351701" y="1850919"/>
                  </a:lnTo>
                  <a:lnTo>
                    <a:pt x="305648" y="1849808"/>
                  </a:lnTo>
                  <a:lnTo>
                    <a:pt x="260189" y="1848775"/>
                  </a:lnTo>
                  <a:lnTo>
                    <a:pt x="214130" y="1847865"/>
                  </a:lnTo>
                  <a:lnTo>
                    <a:pt x="166275" y="1847125"/>
                  </a:lnTo>
                  <a:lnTo>
                    <a:pt x="115432" y="1846603"/>
                  </a:lnTo>
                  <a:lnTo>
                    <a:pt x="60404" y="1846346"/>
                  </a:lnTo>
                  <a:lnTo>
                    <a:pt x="0" y="1846399"/>
                  </a:lnTo>
                  <a:lnTo>
                    <a:pt x="839" y="1835047"/>
                  </a:lnTo>
                  <a:lnTo>
                    <a:pt x="2470" y="1778856"/>
                  </a:lnTo>
                  <a:lnTo>
                    <a:pt x="3256" y="1736514"/>
                  </a:lnTo>
                  <a:lnTo>
                    <a:pt x="4018" y="1686340"/>
                  </a:lnTo>
                  <a:lnTo>
                    <a:pt x="4755" y="1629581"/>
                  </a:lnTo>
                  <a:lnTo>
                    <a:pt x="5463" y="1567485"/>
                  </a:lnTo>
                  <a:lnTo>
                    <a:pt x="6139" y="1501302"/>
                  </a:lnTo>
                  <a:lnTo>
                    <a:pt x="6782" y="1432279"/>
                  </a:lnTo>
                  <a:lnTo>
                    <a:pt x="7387" y="1361664"/>
                  </a:lnTo>
                  <a:lnTo>
                    <a:pt x="7953" y="1290707"/>
                  </a:lnTo>
                  <a:lnTo>
                    <a:pt x="8477" y="1220655"/>
                  </a:lnTo>
                  <a:lnTo>
                    <a:pt x="8955" y="1152756"/>
                  </a:lnTo>
                  <a:lnTo>
                    <a:pt x="9386" y="1088260"/>
                  </a:lnTo>
                  <a:lnTo>
                    <a:pt x="9767" y="1028413"/>
                  </a:lnTo>
                  <a:lnTo>
                    <a:pt x="10094" y="974466"/>
                  </a:lnTo>
                  <a:lnTo>
                    <a:pt x="10366" y="927665"/>
                  </a:lnTo>
                  <a:lnTo>
                    <a:pt x="10579" y="889260"/>
                  </a:lnTo>
                  <a:lnTo>
                    <a:pt x="10731" y="860498"/>
                  </a:lnTo>
                  <a:lnTo>
                    <a:pt x="10946" y="830257"/>
                  </a:lnTo>
                  <a:lnTo>
                    <a:pt x="11345" y="789907"/>
                  </a:lnTo>
                  <a:lnTo>
                    <a:pt x="11935" y="741212"/>
                  </a:lnTo>
                  <a:lnTo>
                    <a:pt x="12726" y="685938"/>
                  </a:lnTo>
                  <a:lnTo>
                    <a:pt x="13725" y="625848"/>
                  </a:lnTo>
                  <a:lnTo>
                    <a:pt x="14940" y="562708"/>
                  </a:lnTo>
                  <a:lnTo>
                    <a:pt x="16380" y="498283"/>
                  </a:lnTo>
                  <a:lnTo>
                    <a:pt x="18053" y="434337"/>
                  </a:lnTo>
                  <a:lnTo>
                    <a:pt x="19967" y="372635"/>
                  </a:lnTo>
                  <a:lnTo>
                    <a:pt x="22131" y="314942"/>
                  </a:lnTo>
                  <a:lnTo>
                    <a:pt x="24552" y="263022"/>
                  </a:lnTo>
                  <a:lnTo>
                    <a:pt x="27239" y="218641"/>
                  </a:lnTo>
                  <a:lnTo>
                    <a:pt x="30200" y="183563"/>
                  </a:lnTo>
                  <a:lnTo>
                    <a:pt x="32445" y="145630"/>
                  </a:lnTo>
                  <a:lnTo>
                    <a:pt x="33186" y="93087"/>
                  </a:lnTo>
                  <a:lnTo>
                    <a:pt x="33120" y="43922"/>
                  </a:lnTo>
                  <a:lnTo>
                    <a:pt x="32943" y="16126"/>
                  </a:lnTo>
                  <a:lnTo>
                    <a:pt x="208019" y="10959"/>
                  </a:lnTo>
                  <a:lnTo>
                    <a:pt x="304169" y="8365"/>
                  </a:lnTo>
                  <a:lnTo>
                    <a:pt x="355407" y="7559"/>
                  </a:lnTo>
                  <a:lnTo>
                    <a:pt x="395744" y="7757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3644" y="3784028"/>
            <a:ext cx="2371725" cy="16671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Trainingsfase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25 jongeren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rainin</a:t>
            </a: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coaching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4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ntensief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gestructureerd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spcBef>
                <a:spcPts val="480"/>
              </a:spcBef>
              <a:buFontTx/>
              <a:buChar char="•"/>
              <a:tabLst>
                <a:tab pos="228600" algn="l"/>
                <a:tab pos="229235" algn="l"/>
              </a:tabLst>
            </a:pPr>
            <a:r>
              <a:rPr lang="nl-NL" sz="13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3u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dag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cursussessie</a:t>
            </a:r>
            <a:endParaRPr lang="nl-NL"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Ervaringsgericht leren</a:t>
            </a: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9252" y="3784200"/>
            <a:ext cx="3188335" cy="5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297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YAR-methodiek</a:t>
            </a:r>
          </a:p>
          <a:p>
            <a:pPr marL="228600" marR="5080" indent="-216535">
              <a:lnSpc>
                <a:spcPct val="1297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Welkom Terug</a:t>
            </a: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6" name="object 2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3037" y="3520725"/>
            <a:ext cx="7428964" cy="3082640"/>
            <a:chOff x="951245" y="3643697"/>
            <a:chExt cx="7340110" cy="1638955"/>
          </a:xfrm>
        </p:grpSpPr>
        <p:sp>
          <p:nvSpPr>
            <p:cNvPr id="3" name="object 3"/>
            <p:cNvSpPr/>
            <p:nvPr/>
          </p:nvSpPr>
          <p:spPr>
            <a:xfrm>
              <a:off x="951245" y="3643697"/>
              <a:ext cx="7340110" cy="1638955"/>
            </a:xfrm>
            <a:custGeom>
              <a:avLst/>
              <a:gdLst/>
              <a:ahLst/>
              <a:cxnLst/>
              <a:rect l="l" t="t" r="r" b="b"/>
              <a:pathLst>
                <a:path w="7325995" h="1524000">
                  <a:moveTo>
                    <a:pt x="7121664" y="0"/>
                  </a:moveTo>
                  <a:lnTo>
                    <a:pt x="7070064" y="145"/>
                  </a:lnTo>
                  <a:lnTo>
                    <a:pt x="7018461" y="663"/>
                  </a:lnTo>
                  <a:lnTo>
                    <a:pt x="6966852" y="1505"/>
                  </a:lnTo>
                  <a:lnTo>
                    <a:pt x="6863618" y="3958"/>
                  </a:lnTo>
                  <a:lnTo>
                    <a:pt x="6502071" y="15433"/>
                  </a:lnTo>
                  <a:lnTo>
                    <a:pt x="6398690" y="17901"/>
                  </a:lnTo>
                  <a:lnTo>
                    <a:pt x="6346983" y="18751"/>
                  </a:lnTo>
                  <a:lnTo>
                    <a:pt x="6295265" y="19281"/>
                  </a:lnTo>
                  <a:lnTo>
                    <a:pt x="6192994" y="19390"/>
                  </a:lnTo>
                  <a:lnTo>
                    <a:pt x="4071619" y="11687"/>
                  </a:lnTo>
                  <a:lnTo>
                    <a:pt x="2093278" y="10184"/>
                  </a:lnTo>
                  <a:lnTo>
                    <a:pt x="6375" y="1329"/>
                  </a:lnTo>
                  <a:lnTo>
                    <a:pt x="0" y="59127"/>
                  </a:lnTo>
                  <a:lnTo>
                    <a:pt x="200" y="114973"/>
                  </a:lnTo>
                  <a:lnTo>
                    <a:pt x="690" y="625518"/>
                  </a:lnTo>
                  <a:lnTo>
                    <a:pt x="1890" y="867050"/>
                  </a:lnTo>
                  <a:lnTo>
                    <a:pt x="3632" y="1014388"/>
                  </a:lnTo>
                  <a:lnTo>
                    <a:pt x="6468" y="1166665"/>
                  </a:lnTo>
                  <a:lnTo>
                    <a:pt x="9099" y="1272189"/>
                  </a:lnTo>
                  <a:lnTo>
                    <a:pt x="12415" y="1381801"/>
                  </a:lnTo>
                  <a:lnTo>
                    <a:pt x="16497" y="1496259"/>
                  </a:lnTo>
                  <a:lnTo>
                    <a:pt x="213590" y="1502182"/>
                  </a:lnTo>
                  <a:lnTo>
                    <a:pt x="512794" y="1509615"/>
                  </a:lnTo>
                  <a:lnTo>
                    <a:pt x="815418" y="1515387"/>
                  </a:lnTo>
                  <a:lnTo>
                    <a:pt x="1120494" y="1519588"/>
                  </a:lnTo>
                  <a:lnTo>
                    <a:pt x="1478229" y="1522628"/>
                  </a:lnTo>
                  <a:lnTo>
                    <a:pt x="1836453" y="1523802"/>
                  </a:lnTo>
                  <a:lnTo>
                    <a:pt x="2244485" y="1523043"/>
                  </a:lnTo>
                  <a:lnTo>
                    <a:pt x="2699041" y="1519773"/>
                  </a:lnTo>
                  <a:lnTo>
                    <a:pt x="3196343" y="1513527"/>
                  </a:lnTo>
                  <a:lnTo>
                    <a:pt x="3392373" y="1511474"/>
                  </a:lnTo>
                  <a:lnTo>
                    <a:pt x="3626378" y="1510370"/>
                  </a:lnTo>
                  <a:lnTo>
                    <a:pt x="4554544" y="1510890"/>
                  </a:lnTo>
                  <a:lnTo>
                    <a:pt x="4814297" y="1509332"/>
                  </a:lnTo>
                  <a:lnTo>
                    <a:pt x="5038342" y="1506786"/>
                  </a:lnTo>
                  <a:lnTo>
                    <a:pt x="5280117" y="1502761"/>
                  </a:lnTo>
                  <a:lnTo>
                    <a:pt x="5648310" y="1494693"/>
                  </a:lnTo>
                  <a:lnTo>
                    <a:pt x="5752421" y="1493111"/>
                  </a:lnTo>
                  <a:lnTo>
                    <a:pt x="5855190" y="1492107"/>
                  </a:lnTo>
                  <a:lnTo>
                    <a:pt x="6007262" y="1491449"/>
                  </a:lnTo>
                  <a:lnTo>
                    <a:pt x="6652741" y="1492107"/>
                  </a:lnTo>
                  <a:lnTo>
                    <a:pt x="6802329" y="1491054"/>
                  </a:lnTo>
                  <a:lnTo>
                    <a:pt x="6902926" y="1489703"/>
                  </a:lnTo>
                  <a:lnTo>
                    <a:pt x="7004451" y="1487710"/>
                  </a:lnTo>
                  <a:lnTo>
                    <a:pt x="7107099" y="1484968"/>
                  </a:lnTo>
                  <a:lnTo>
                    <a:pt x="7211069" y="1481372"/>
                  </a:lnTo>
                  <a:lnTo>
                    <a:pt x="7316558" y="1476815"/>
                  </a:lnTo>
                  <a:lnTo>
                    <a:pt x="7319094" y="1427155"/>
                  </a:lnTo>
                  <a:lnTo>
                    <a:pt x="7321173" y="1377236"/>
                  </a:lnTo>
                  <a:lnTo>
                    <a:pt x="7322816" y="1327079"/>
                  </a:lnTo>
                  <a:lnTo>
                    <a:pt x="7324043" y="1276703"/>
                  </a:lnTo>
                  <a:lnTo>
                    <a:pt x="7324872" y="1226126"/>
                  </a:lnTo>
                  <a:lnTo>
                    <a:pt x="7325324" y="1175368"/>
                  </a:lnTo>
                  <a:lnTo>
                    <a:pt x="7325418" y="1124448"/>
                  </a:lnTo>
                  <a:lnTo>
                    <a:pt x="7325174" y="1073386"/>
                  </a:lnTo>
                  <a:lnTo>
                    <a:pt x="7324610" y="1022201"/>
                  </a:lnTo>
                  <a:lnTo>
                    <a:pt x="7323747" y="970911"/>
                  </a:lnTo>
                  <a:lnTo>
                    <a:pt x="7322604" y="919537"/>
                  </a:lnTo>
                  <a:lnTo>
                    <a:pt x="7319557" y="816613"/>
                  </a:lnTo>
                  <a:lnTo>
                    <a:pt x="7315625" y="713580"/>
                  </a:lnTo>
                  <a:lnTo>
                    <a:pt x="7310963" y="610595"/>
                  </a:lnTo>
                  <a:lnTo>
                    <a:pt x="7302946" y="456541"/>
                  </a:lnTo>
                  <a:lnTo>
                    <a:pt x="7276439" y="2294"/>
                  </a:lnTo>
                  <a:lnTo>
                    <a:pt x="7224850" y="1024"/>
                  </a:lnTo>
                  <a:lnTo>
                    <a:pt x="7173259" y="276"/>
                  </a:lnTo>
                  <a:lnTo>
                    <a:pt x="7121664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1246" y="3643697"/>
              <a:ext cx="7325995" cy="1524000"/>
            </a:xfrm>
            <a:custGeom>
              <a:avLst/>
              <a:gdLst/>
              <a:ahLst/>
              <a:cxnLst/>
              <a:rect l="l" t="t" r="r" b="b"/>
              <a:pathLst>
                <a:path w="7325995" h="1524000">
                  <a:moveTo>
                    <a:pt x="6375" y="1329"/>
                  </a:moveTo>
                  <a:lnTo>
                    <a:pt x="57372" y="1653"/>
                  </a:lnTo>
                  <a:lnTo>
                    <a:pt x="108359" y="1973"/>
                  </a:lnTo>
                  <a:lnTo>
                    <a:pt x="159337" y="2288"/>
                  </a:lnTo>
                  <a:lnTo>
                    <a:pt x="210307" y="2598"/>
                  </a:lnTo>
                  <a:lnTo>
                    <a:pt x="261268" y="2904"/>
                  </a:lnTo>
                  <a:lnTo>
                    <a:pt x="312222" y="3205"/>
                  </a:lnTo>
                  <a:lnTo>
                    <a:pt x="363168" y="3500"/>
                  </a:lnTo>
                  <a:lnTo>
                    <a:pt x="414106" y="3791"/>
                  </a:lnTo>
                  <a:lnTo>
                    <a:pt x="465038" y="4077"/>
                  </a:lnTo>
                  <a:lnTo>
                    <a:pt x="515963" y="4358"/>
                  </a:lnTo>
                  <a:lnTo>
                    <a:pt x="566882" y="4633"/>
                  </a:lnTo>
                  <a:lnTo>
                    <a:pt x="617795" y="4903"/>
                  </a:lnTo>
                  <a:lnTo>
                    <a:pt x="668702" y="5168"/>
                  </a:lnTo>
                  <a:lnTo>
                    <a:pt x="719604" y="5428"/>
                  </a:lnTo>
                  <a:lnTo>
                    <a:pt x="770502" y="5682"/>
                  </a:lnTo>
                  <a:lnTo>
                    <a:pt x="821395" y="5931"/>
                  </a:lnTo>
                  <a:lnTo>
                    <a:pt x="872283" y="6174"/>
                  </a:lnTo>
                  <a:lnTo>
                    <a:pt x="923168" y="6412"/>
                  </a:lnTo>
                  <a:lnTo>
                    <a:pt x="974050" y="6643"/>
                  </a:lnTo>
                  <a:lnTo>
                    <a:pt x="1024928" y="6870"/>
                  </a:lnTo>
                  <a:lnTo>
                    <a:pt x="1075804" y="7090"/>
                  </a:lnTo>
                  <a:lnTo>
                    <a:pt x="1126677" y="7304"/>
                  </a:lnTo>
                  <a:lnTo>
                    <a:pt x="1177549" y="7513"/>
                  </a:lnTo>
                  <a:lnTo>
                    <a:pt x="1228418" y="7715"/>
                  </a:lnTo>
                  <a:lnTo>
                    <a:pt x="1279286" y="7912"/>
                  </a:lnTo>
                  <a:lnTo>
                    <a:pt x="1330154" y="8102"/>
                  </a:lnTo>
                  <a:lnTo>
                    <a:pt x="1381020" y="8287"/>
                  </a:lnTo>
                  <a:lnTo>
                    <a:pt x="1431887" y="8465"/>
                  </a:lnTo>
                  <a:lnTo>
                    <a:pt x="1482753" y="8636"/>
                  </a:lnTo>
                  <a:lnTo>
                    <a:pt x="1533619" y="8802"/>
                  </a:lnTo>
                  <a:lnTo>
                    <a:pt x="1584487" y="8961"/>
                  </a:lnTo>
                  <a:lnTo>
                    <a:pt x="1635355" y="9113"/>
                  </a:lnTo>
                  <a:lnTo>
                    <a:pt x="1686225" y="9259"/>
                  </a:lnTo>
                  <a:lnTo>
                    <a:pt x="1737097" y="9399"/>
                  </a:lnTo>
                  <a:lnTo>
                    <a:pt x="1787971" y="9531"/>
                  </a:lnTo>
                  <a:lnTo>
                    <a:pt x="1838847" y="9657"/>
                  </a:lnTo>
                  <a:lnTo>
                    <a:pt x="1889726" y="9776"/>
                  </a:lnTo>
                  <a:lnTo>
                    <a:pt x="1940609" y="9888"/>
                  </a:lnTo>
                  <a:lnTo>
                    <a:pt x="1991495" y="9994"/>
                  </a:lnTo>
                  <a:lnTo>
                    <a:pt x="2042384" y="10092"/>
                  </a:lnTo>
                  <a:lnTo>
                    <a:pt x="2093278" y="10184"/>
                  </a:lnTo>
                  <a:lnTo>
                    <a:pt x="2144177" y="10268"/>
                  </a:lnTo>
                  <a:lnTo>
                    <a:pt x="2195080" y="10345"/>
                  </a:lnTo>
                  <a:lnTo>
                    <a:pt x="2245989" y="10415"/>
                  </a:lnTo>
                  <a:lnTo>
                    <a:pt x="2296903" y="10477"/>
                  </a:lnTo>
                  <a:lnTo>
                    <a:pt x="2347823" y="10532"/>
                  </a:lnTo>
                  <a:lnTo>
                    <a:pt x="2398750" y="10580"/>
                  </a:lnTo>
                  <a:lnTo>
                    <a:pt x="2449683" y="10620"/>
                  </a:lnTo>
                  <a:lnTo>
                    <a:pt x="2500623" y="10653"/>
                  </a:lnTo>
                  <a:lnTo>
                    <a:pt x="2551571" y="10678"/>
                  </a:lnTo>
                  <a:lnTo>
                    <a:pt x="2602526" y="10696"/>
                  </a:lnTo>
                  <a:lnTo>
                    <a:pt x="2653490" y="10705"/>
                  </a:lnTo>
                  <a:lnTo>
                    <a:pt x="2704461" y="10707"/>
                  </a:lnTo>
                  <a:lnTo>
                    <a:pt x="2755442" y="10701"/>
                  </a:lnTo>
                  <a:lnTo>
                    <a:pt x="2806431" y="10688"/>
                  </a:lnTo>
                  <a:lnTo>
                    <a:pt x="2857430" y="10666"/>
                  </a:lnTo>
                  <a:lnTo>
                    <a:pt x="2908439" y="10636"/>
                  </a:lnTo>
                  <a:lnTo>
                    <a:pt x="2959458" y="10598"/>
                  </a:lnTo>
                  <a:lnTo>
                    <a:pt x="3010487" y="10552"/>
                  </a:lnTo>
                  <a:lnTo>
                    <a:pt x="3061528" y="10497"/>
                  </a:lnTo>
                  <a:lnTo>
                    <a:pt x="3112579" y="10435"/>
                  </a:lnTo>
                  <a:lnTo>
                    <a:pt x="3163049" y="10378"/>
                  </a:lnTo>
                  <a:lnTo>
                    <a:pt x="3213519" y="10338"/>
                  </a:lnTo>
                  <a:lnTo>
                    <a:pt x="3263990" y="10313"/>
                  </a:lnTo>
                  <a:lnTo>
                    <a:pt x="3314462" y="10304"/>
                  </a:lnTo>
                  <a:lnTo>
                    <a:pt x="3364934" y="10310"/>
                  </a:lnTo>
                  <a:lnTo>
                    <a:pt x="3415407" y="10330"/>
                  </a:lnTo>
                  <a:lnTo>
                    <a:pt x="3465880" y="10365"/>
                  </a:lnTo>
                  <a:lnTo>
                    <a:pt x="3516354" y="10412"/>
                  </a:lnTo>
                  <a:lnTo>
                    <a:pt x="3566829" y="10473"/>
                  </a:lnTo>
                  <a:lnTo>
                    <a:pt x="3617304" y="10546"/>
                  </a:lnTo>
                  <a:lnTo>
                    <a:pt x="3667780" y="10632"/>
                  </a:lnTo>
                  <a:lnTo>
                    <a:pt x="3718257" y="10728"/>
                  </a:lnTo>
                  <a:lnTo>
                    <a:pt x="3768735" y="10836"/>
                  </a:lnTo>
                  <a:lnTo>
                    <a:pt x="3819214" y="10954"/>
                  </a:lnTo>
                  <a:lnTo>
                    <a:pt x="3869693" y="11083"/>
                  </a:lnTo>
                  <a:lnTo>
                    <a:pt x="3920173" y="11221"/>
                  </a:lnTo>
                  <a:lnTo>
                    <a:pt x="3970654" y="11368"/>
                  </a:lnTo>
                  <a:lnTo>
                    <a:pt x="4021136" y="11523"/>
                  </a:lnTo>
                  <a:lnTo>
                    <a:pt x="4071619" y="11687"/>
                  </a:lnTo>
                  <a:lnTo>
                    <a:pt x="4122103" y="11858"/>
                  </a:lnTo>
                  <a:lnTo>
                    <a:pt x="4172587" y="12036"/>
                  </a:lnTo>
                  <a:lnTo>
                    <a:pt x="4223073" y="12221"/>
                  </a:lnTo>
                  <a:lnTo>
                    <a:pt x="4273559" y="12412"/>
                  </a:lnTo>
                  <a:lnTo>
                    <a:pt x="4324047" y="12609"/>
                  </a:lnTo>
                  <a:lnTo>
                    <a:pt x="4374536" y="12811"/>
                  </a:lnTo>
                  <a:lnTo>
                    <a:pt x="4425025" y="13018"/>
                  </a:lnTo>
                  <a:lnTo>
                    <a:pt x="4475516" y="13228"/>
                  </a:lnTo>
                  <a:lnTo>
                    <a:pt x="4526008" y="13443"/>
                  </a:lnTo>
                  <a:lnTo>
                    <a:pt x="4576501" y="13660"/>
                  </a:lnTo>
                  <a:lnTo>
                    <a:pt x="4626995" y="13881"/>
                  </a:lnTo>
                  <a:lnTo>
                    <a:pt x="4677490" y="14103"/>
                  </a:lnTo>
                  <a:lnTo>
                    <a:pt x="4727987" y="14328"/>
                  </a:lnTo>
                  <a:lnTo>
                    <a:pt x="4778485" y="14553"/>
                  </a:lnTo>
                  <a:lnTo>
                    <a:pt x="4828983" y="14780"/>
                  </a:lnTo>
                  <a:lnTo>
                    <a:pt x="4879484" y="15006"/>
                  </a:lnTo>
                  <a:lnTo>
                    <a:pt x="4929985" y="15233"/>
                  </a:lnTo>
                  <a:lnTo>
                    <a:pt x="4980488" y="15458"/>
                  </a:lnTo>
                  <a:lnTo>
                    <a:pt x="5030992" y="15683"/>
                  </a:lnTo>
                  <a:lnTo>
                    <a:pt x="5081497" y="15905"/>
                  </a:lnTo>
                  <a:lnTo>
                    <a:pt x="5132004" y="16126"/>
                  </a:lnTo>
                  <a:lnTo>
                    <a:pt x="5182512" y="16344"/>
                  </a:lnTo>
                  <a:lnTo>
                    <a:pt x="5233021" y="16559"/>
                  </a:lnTo>
                  <a:lnTo>
                    <a:pt x="5283532" y="16770"/>
                  </a:lnTo>
                  <a:lnTo>
                    <a:pt x="5334044" y="16977"/>
                  </a:lnTo>
                  <a:lnTo>
                    <a:pt x="5384558" y="17179"/>
                  </a:lnTo>
                  <a:lnTo>
                    <a:pt x="5435073" y="17377"/>
                  </a:lnTo>
                  <a:lnTo>
                    <a:pt x="5485590" y="17568"/>
                  </a:lnTo>
                  <a:lnTo>
                    <a:pt x="5536108" y="17754"/>
                  </a:lnTo>
                  <a:lnTo>
                    <a:pt x="5586628" y="17933"/>
                  </a:lnTo>
                  <a:lnTo>
                    <a:pt x="5637149" y="18105"/>
                  </a:lnTo>
                  <a:lnTo>
                    <a:pt x="5687672" y="18269"/>
                  </a:lnTo>
                  <a:lnTo>
                    <a:pt x="5738197" y="18425"/>
                  </a:lnTo>
                  <a:lnTo>
                    <a:pt x="5788723" y="18573"/>
                  </a:lnTo>
                  <a:lnTo>
                    <a:pt x="5839251" y="18712"/>
                  </a:lnTo>
                  <a:lnTo>
                    <a:pt x="5889780" y="18841"/>
                  </a:lnTo>
                  <a:lnTo>
                    <a:pt x="5940311" y="18961"/>
                  </a:lnTo>
                  <a:lnTo>
                    <a:pt x="5990844" y="19069"/>
                  </a:lnTo>
                  <a:lnTo>
                    <a:pt x="6041379" y="19167"/>
                  </a:lnTo>
                  <a:lnTo>
                    <a:pt x="6091915" y="19254"/>
                  </a:lnTo>
                  <a:lnTo>
                    <a:pt x="6142454" y="19328"/>
                  </a:lnTo>
                  <a:lnTo>
                    <a:pt x="6192994" y="19390"/>
                  </a:lnTo>
                  <a:lnTo>
                    <a:pt x="6243535" y="19439"/>
                  </a:lnTo>
                  <a:lnTo>
                    <a:pt x="6295265" y="19281"/>
                  </a:lnTo>
                  <a:lnTo>
                    <a:pt x="6346983" y="18751"/>
                  </a:lnTo>
                  <a:lnTo>
                    <a:pt x="6398690" y="17901"/>
                  </a:lnTo>
                  <a:lnTo>
                    <a:pt x="6450386" y="16778"/>
                  </a:lnTo>
                  <a:lnTo>
                    <a:pt x="6502071" y="15433"/>
                  </a:lnTo>
                  <a:lnTo>
                    <a:pt x="6553746" y="13915"/>
                  </a:lnTo>
                  <a:lnTo>
                    <a:pt x="6605412" y="12275"/>
                  </a:lnTo>
                  <a:lnTo>
                    <a:pt x="6657069" y="10560"/>
                  </a:lnTo>
                  <a:lnTo>
                    <a:pt x="6708718" y="8822"/>
                  </a:lnTo>
                  <a:lnTo>
                    <a:pt x="6760359" y="7109"/>
                  </a:lnTo>
                  <a:lnTo>
                    <a:pt x="6811992" y="5471"/>
                  </a:lnTo>
                  <a:lnTo>
                    <a:pt x="6863618" y="3958"/>
                  </a:lnTo>
                  <a:lnTo>
                    <a:pt x="6915238" y="2620"/>
                  </a:lnTo>
                  <a:lnTo>
                    <a:pt x="6966852" y="1505"/>
                  </a:lnTo>
                  <a:lnTo>
                    <a:pt x="7018461" y="663"/>
                  </a:lnTo>
                  <a:lnTo>
                    <a:pt x="7070064" y="145"/>
                  </a:lnTo>
                  <a:lnTo>
                    <a:pt x="7121664" y="0"/>
                  </a:lnTo>
                  <a:lnTo>
                    <a:pt x="7173259" y="276"/>
                  </a:lnTo>
                  <a:lnTo>
                    <a:pt x="7224850" y="1024"/>
                  </a:lnTo>
                  <a:lnTo>
                    <a:pt x="7276439" y="2294"/>
                  </a:lnTo>
                  <a:lnTo>
                    <a:pt x="7279280" y="51897"/>
                  </a:lnTo>
                  <a:lnTo>
                    <a:pt x="7282192" y="101762"/>
                  </a:lnTo>
                  <a:lnTo>
                    <a:pt x="7285157" y="151871"/>
                  </a:lnTo>
                  <a:lnTo>
                    <a:pt x="7288154" y="202202"/>
                  </a:lnTo>
                  <a:lnTo>
                    <a:pt x="7291165" y="252739"/>
                  </a:lnTo>
                  <a:lnTo>
                    <a:pt x="7294169" y="303460"/>
                  </a:lnTo>
                  <a:lnTo>
                    <a:pt x="7297146" y="354347"/>
                  </a:lnTo>
                  <a:lnTo>
                    <a:pt x="7300079" y="405380"/>
                  </a:lnTo>
                  <a:lnTo>
                    <a:pt x="7302946" y="456541"/>
                  </a:lnTo>
                  <a:lnTo>
                    <a:pt x="7305729" y="507810"/>
                  </a:lnTo>
                  <a:lnTo>
                    <a:pt x="7308408" y="559168"/>
                  </a:lnTo>
                  <a:lnTo>
                    <a:pt x="7310963" y="610595"/>
                  </a:lnTo>
                  <a:lnTo>
                    <a:pt x="7313375" y="662072"/>
                  </a:lnTo>
                  <a:lnTo>
                    <a:pt x="7315625" y="713580"/>
                  </a:lnTo>
                  <a:lnTo>
                    <a:pt x="7317692" y="765100"/>
                  </a:lnTo>
                  <a:lnTo>
                    <a:pt x="7319557" y="816613"/>
                  </a:lnTo>
                  <a:lnTo>
                    <a:pt x="7321201" y="868098"/>
                  </a:lnTo>
                  <a:lnTo>
                    <a:pt x="7322604" y="919537"/>
                  </a:lnTo>
                  <a:lnTo>
                    <a:pt x="7323747" y="970911"/>
                  </a:lnTo>
                  <a:lnTo>
                    <a:pt x="7324610" y="1022201"/>
                  </a:lnTo>
                  <a:lnTo>
                    <a:pt x="7325174" y="1073386"/>
                  </a:lnTo>
                  <a:lnTo>
                    <a:pt x="7325418" y="1124448"/>
                  </a:lnTo>
                  <a:lnTo>
                    <a:pt x="7325324" y="1175368"/>
                  </a:lnTo>
                  <a:lnTo>
                    <a:pt x="7324872" y="1226126"/>
                  </a:lnTo>
                  <a:lnTo>
                    <a:pt x="7324043" y="1276703"/>
                  </a:lnTo>
                  <a:lnTo>
                    <a:pt x="7322816" y="1327079"/>
                  </a:lnTo>
                  <a:lnTo>
                    <a:pt x="7321173" y="1377236"/>
                  </a:lnTo>
                  <a:lnTo>
                    <a:pt x="7319094" y="1427155"/>
                  </a:lnTo>
                  <a:lnTo>
                    <a:pt x="7316558" y="1476815"/>
                  </a:lnTo>
                  <a:lnTo>
                    <a:pt x="7263612" y="1479220"/>
                  </a:lnTo>
                  <a:lnTo>
                    <a:pt x="7211069" y="1481372"/>
                  </a:lnTo>
                  <a:lnTo>
                    <a:pt x="7158907" y="1483284"/>
                  </a:lnTo>
                  <a:lnTo>
                    <a:pt x="7107099" y="1484968"/>
                  </a:lnTo>
                  <a:lnTo>
                    <a:pt x="7055622" y="1486439"/>
                  </a:lnTo>
                  <a:lnTo>
                    <a:pt x="7004451" y="1487710"/>
                  </a:lnTo>
                  <a:lnTo>
                    <a:pt x="6953560" y="1488794"/>
                  </a:lnTo>
                  <a:lnTo>
                    <a:pt x="6902926" y="1489703"/>
                  </a:lnTo>
                  <a:lnTo>
                    <a:pt x="6852524" y="1490452"/>
                  </a:lnTo>
                  <a:lnTo>
                    <a:pt x="6802329" y="1491054"/>
                  </a:lnTo>
                  <a:lnTo>
                    <a:pt x="6752317" y="1491521"/>
                  </a:lnTo>
                  <a:lnTo>
                    <a:pt x="6702462" y="1491868"/>
                  </a:lnTo>
                  <a:lnTo>
                    <a:pt x="6652741" y="1492107"/>
                  </a:lnTo>
                  <a:lnTo>
                    <a:pt x="6603128" y="1492251"/>
                  </a:lnTo>
                  <a:lnTo>
                    <a:pt x="6553599" y="1492315"/>
                  </a:lnTo>
                  <a:lnTo>
                    <a:pt x="6504129" y="1492311"/>
                  </a:lnTo>
                  <a:lnTo>
                    <a:pt x="6454693" y="1492251"/>
                  </a:lnTo>
                  <a:lnTo>
                    <a:pt x="6405268" y="1492151"/>
                  </a:lnTo>
                  <a:lnTo>
                    <a:pt x="6355828" y="1492023"/>
                  </a:lnTo>
                  <a:lnTo>
                    <a:pt x="6306348" y="1491879"/>
                  </a:lnTo>
                  <a:lnTo>
                    <a:pt x="6256804" y="1491734"/>
                  </a:lnTo>
                  <a:lnTo>
                    <a:pt x="6207172" y="1491601"/>
                  </a:lnTo>
                  <a:lnTo>
                    <a:pt x="6157426" y="1491492"/>
                  </a:lnTo>
                  <a:lnTo>
                    <a:pt x="6107543" y="1491422"/>
                  </a:lnTo>
                  <a:lnTo>
                    <a:pt x="6057496" y="1491403"/>
                  </a:lnTo>
                  <a:lnTo>
                    <a:pt x="6007262" y="1491449"/>
                  </a:lnTo>
                  <a:lnTo>
                    <a:pt x="5956817" y="1491573"/>
                  </a:lnTo>
                  <a:lnTo>
                    <a:pt x="5906134" y="1491787"/>
                  </a:lnTo>
                  <a:lnTo>
                    <a:pt x="5855190" y="1492107"/>
                  </a:lnTo>
                  <a:lnTo>
                    <a:pt x="5803961" y="1492544"/>
                  </a:lnTo>
                  <a:lnTo>
                    <a:pt x="5752421" y="1493111"/>
                  </a:lnTo>
                  <a:lnTo>
                    <a:pt x="5700545" y="1493823"/>
                  </a:lnTo>
                  <a:lnTo>
                    <a:pt x="5648310" y="1494693"/>
                  </a:lnTo>
                  <a:lnTo>
                    <a:pt x="5595690" y="1495733"/>
                  </a:lnTo>
                  <a:lnTo>
                    <a:pt x="5542661" y="1496957"/>
                  </a:lnTo>
                  <a:lnTo>
                    <a:pt x="5474911" y="1498591"/>
                  </a:lnTo>
                  <a:lnTo>
                    <a:pt x="5408603" y="1500100"/>
                  </a:lnTo>
                  <a:lnTo>
                    <a:pt x="5343687" y="1501488"/>
                  </a:lnTo>
                  <a:lnTo>
                    <a:pt x="5280117" y="1502761"/>
                  </a:lnTo>
                  <a:lnTo>
                    <a:pt x="5217845" y="1503922"/>
                  </a:lnTo>
                  <a:lnTo>
                    <a:pt x="5156823" y="1504977"/>
                  </a:lnTo>
                  <a:lnTo>
                    <a:pt x="5097005" y="1505930"/>
                  </a:lnTo>
                  <a:lnTo>
                    <a:pt x="5038342" y="1506786"/>
                  </a:lnTo>
                  <a:lnTo>
                    <a:pt x="4980787" y="1507550"/>
                  </a:lnTo>
                  <a:lnTo>
                    <a:pt x="4924293" y="1508225"/>
                  </a:lnTo>
                  <a:lnTo>
                    <a:pt x="4868812" y="1508818"/>
                  </a:lnTo>
                  <a:lnTo>
                    <a:pt x="4814297" y="1509332"/>
                  </a:lnTo>
                  <a:lnTo>
                    <a:pt x="4760700" y="1509773"/>
                  </a:lnTo>
                  <a:lnTo>
                    <a:pt x="4707973" y="1510144"/>
                  </a:lnTo>
                  <a:lnTo>
                    <a:pt x="4656070" y="1510451"/>
                  </a:lnTo>
                  <a:lnTo>
                    <a:pt x="4604943" y="1510698"/>
                  </a:lnTo>
                  <a:lnTo>
                    <a:pt x="4554544" y="1510890"/>
                  </a:lnTo>
                  <a:lnTo>
                    <a:pt x="4504825" y="1511031"/>
                  </a:lnTo>
                  <a:lnTo>
                    <a:pt x="4455740" y="1511127"/>
                  </a:lnTo>
                  <a:lnTo>
                    <a:pt x="4407241" y="1511182"/>
                  </a:lnTo>
                  <a:lnTo>
                    <a:pt x="4359280" y="1511201"/>
                  </a:lnTo>
                  <a:lnTo>
                    <a:pt x="4311810" y="1511188"/>
                  </a:lnTo>
                  <a:lnTo>
                    <a:pt x="4264784" y="1511148"/>
                  </a:lnTo>
                  <a:lnTo>
                    <a:pt x="4218153" y="1511085"/>
                  </a:lnTo>
                  <a:lnTo>
                    <a:pt x="4171871" y="1511005"/>
                  </a:lnTo>
                  <a:lnTo>
                    <a:pt x="4125889" y="1510912"/>
                  </a:lnTo>
                  <a:lnTo>
                    <a:pt x="4080161" y="1510811"/>
                  </a:lnTo>
                  <a:lnTo>
                    <a:pt x="4034640" y="1510706"/>
                  </a:lnTo>
                  <a:lnTo>
                    <a:pt x="3989276" y="1510602"/>
                  </a:lnTo>
                  <a:lnTo>
                    <a:pt x="3944024" y="1510504"/>
                  </a:lnTo>
                  <a:lnTo>
                    <a:pt x="3898835" y="1510416"/>
                  </a:lnTo>
                  <a:lnTo>
                    <a:pt x="3853662" y="1510343"/>
                  </a:lnTo>
                  <a:lnTo>
                    <a:pt x="3808458" y="1510290"/>
                  </a:lnTo>
                  <a:lnTo>
                    <a:pt x="3763175" y="1510262"/>
                  </a:lnTo>
                  <a:lnTo>
                    <a:pt x="3717766" y="1510262"/>
                  </a:lnTo>
                  <a:lnTo>
                    <a:pt x="3672183" y="1510297"/>
                  </a:lnTo>
                  <a:lnTo>
                    <a:pt x="3626378" y="1510370"/>
                  </a:lnTo>
                  <a:lnTo>
                    <a:pt x="3580305" y="1510485"/>
                  </a:lnTo>
                  <a:lnTo>
                    <a:pt x="3533915" y="1510649"/>
                  </a:lnTo>
                  <a:lnTo>
                    <a:pt x="3487161" y="1510866"/>
                  </a:lnTo>
                  <a:lnTo>
                    <a:pt x="3439997" y="1511139"/>
                  </a:lnTo>
                  <a:lnTo>
                    <a:pt x="3392373" y="1511474"/>
                  </a:lnTo>
                  <a:lnTo>
                    <a:pt x="3344244" y="1511876"/>
                  </a:lnTo>
                  <a:lnTo>
                    <a:pt x="3295560" y="1512349"/>
                  </a:lnTo>
                  <a:lnTo>
                    <a:pt x="3246276" y="1512898"/>
                  </a:lnTo>
                  <a:lnTo>
                    <a:pt x="3196343" y="1513527"/>
                  </a:lnTo>
                  <a:lnTo>
                    <a:pt x="3145713" y="1514242"/>
                  </a:lnTo>
                  <a:lnTo>
                    <a:pt x="3096574" y="1514958"/>
                  </a:lnTo>
                  <a:lnTo>
                    <a:pt x="3047301" y="1515651"/>
                  </a:lnTo>
                  <a:lnTo>
                    <a:pt x="2997900" y="1516318"/>
                  </a:lnTo>
                  <a:lnTo>
                    <a:pt x="2948374" y="1516960"/>
                  </a:lnTo>
                  <a:lnTo>
                    <a:pt x="2898729" y="1517576"/>
                  </a:lnTo>
                  <a:lnTo>
                    <a:pt x="2848969" y="1518165"/>
                  </a:lnTo>
                  <a:lnTo>
                    <a:pt x="2799097" y="1518729"/>
                  </a:lnTo>
                  <a:lnTo>
                    <a:pt x="2749120" y="1519265"/>
                  </a:lnTo>
                  <a:lnTo>
                    <a:pt x="2699041" y="1519773"/>
                  </a:lnTo>
                  <a:lnTo>
                    <a:pt x="2648864" y="1520254"/>
                  </a:lnTo>
                  <a:lnTo>
                    <a:pt x="2598595" y="1520706"/>
                  </a:lnTo>
                  <a:lnTo>
                    <a:pt x="2548237" y="1521130"/>
                  </a:lnTo>
                  <a:lnTo>
                    <a:pt x="2497796" y="1521524"/>
                  </a:lnTo>
                  <a:lnTo>
                    <a:pt x="2447274" y="1521889"/>
                  </a:lnTo>
                  <a:lnTo>
                    <a:pt x="2396678" y="1522224"/>
                  </a:lnTo>
                  <a:lnTo>
                    <a:pt x="2346012" y="1522528"/>
                  </a:lnTo>
                  <a:lnTo>
                    <a:pt x="2295279" y="1522801"/>
                  </a:lnTo>
                  <a:lnTo>
                    <a:pt x="2244485" y="1523043"/>
                  </a:lnTo>
                  <a:lnTo>
                    <a:pt x="2193634" y="1523254"/>
                  </a:lnTo>
                  <a:lnTo>
                    <a:pt x="2142730" y="1523432"/>
                  </a:lnTo>
                  <a:lnTo>
                    <a:pt x="2091778" y="1523577"/>
                  </a:lnTo>
                  <a:lnTo>
                    <a:pt x="2040783" y="1523690"/>
                  </a:lnTo>
                  <a:lnTo>
                    <a:pt x="1989748" y="1523769"/>
                  </a:lnTo>
                  <a:lnTo>
                    <a:pt x="1938678" y="1523814"/>
                  </a:lnTo>
                  <a:lnTo>
                    <a:pt x="1887579" y="1523825"/>
                  </a:lnTo>
                  <a:lnTo>
                    <a:pt x="1836453" y="1523802"/>
                  </a:lnTo>
                  <a:lnTo>
                    <a:pt x="1785306" y="1523743"/>
                  </a:lnTo>
                  <a:lnTo>
                    <a:pt x="1734143" y="1523648"/>
                  </a:lnTo>
                  <a:lnTo>
                    <a:pt x="1682967" y="1523518"/>
                  </a:lnTo>
                  <a:lnTo>
                    <a:pt x="1631783" y="1523351"/>
                  </a:lnTo>
                  <a:lnTo>
                    <a:pt x="1580595" y="1523148"/>
                  </a:lnTo>
                  <a:lnTo>
                    <a:pt x="1529409" y="1522907"/>
                  </a:lnTo>
                  <a:lnTo>
                    <a:pt x="1478229" y="1522628"/>
                  </a:lnTo>
                  <a:lnTo>
                    <a:pt x="1427058" y="1522312"/>
                  </a:lnTo>
                  <a:lnTo>
                    <a:pt x="1375902" y="1521956"/>
                  </a:lnTo>
                  <a:lnTo>
                    <a:pt x="1324764" y="1521562"/>
                  </a:lnTo>
                  <a:lnTo>
                    <a:pt x="1273651" y="1521129"/>
                  </a:lnTo>
                  <a:lnTo>
                    <a:pt x="1222565" y="1520656"/>
                  </a:lnTo>
                  <a:lnTo>
                    <a:pt x="1171511" y="1520142"/>
                  </a:lnTo>
                  <a:lnTo>
                    <a:pt x="1120494" y="1519588"/>
                  </a:lnTo>
                  <a:lnTo>
                    <a:pt x="1069519" y="1518993"/>
                  </a:lnTo>
                  <a:lnTo>
                    <a:pt x="1018589" y="1518356"/>
                  </a:lnTo>
                  <a:lnTo>
                    <a:pt x="967710" y="1517678"/>
                  </a:lnTo>
                  <a:lnTo>
                    <a:pt x="916885" y="1516957"/>
                  </a:lnTo>
                  <a:lnTo>
                    <a:pt x="866120" y="1516193"/>
                  </a:lnTo>
                  <a:lnTo>
                    <a:pt x="815418" y="1515387"/>
                  </a:lnTo>
                  <a:lnTo>
                    <a:pt x="764784" y="1514536"/>
                  </a:lnTo>
                  <a:lnTo>
                    <a:pt x="714223" y="1513642"/>
                  </a:lnTo>
                  <a:lnTo>
                    <a:pt x="663739" y="1512703"/>
                  </a:lnTo>
                  <a:lnTo>
                    <a:pt x="613337" y="1511719"/>
                  </a:lnTo>
                  <a:lnTo>
                    <a:pt x="563020" y="1510690"/>
                  </a:lnTo>
                  <a:lnTo>
                    <a:pt x="512794" y="1509615"/>
                  </a:lnTo>
                  <a:lnTo>
                    <a:pt x="462663" y="1508494"/>
                  </a:lnTo>
                  <a:lnTo>
                    <a:pt x="412632" y="1507326"/>
                  </a:lnTo>
                  <a:lnTo>
                    <a:pt x="362704" y="1506112"/>
                  </a:lnTo>
                  <a:lnTo>
                    <a:pt x="312885" y="1504850"/>
                  </a:lnTo>
                  <a:lnTo>
                    <a:pt x="263179" y="1503540"/>
                  </a:lnTo>
                  <a:lnTo>
                    <a:pt x="213590" y="1502182"/>
                  </a:lnTo>
                  <a:lnTo>
                    <a:pt x="164123" y="1500775"/>
                  </a:lnTo>
                  <a:lnTo>
                    <a:pt x="114782" y="1499319"/>
                  </a:lnTo>
                  <a:lnTo>
                    <a:pt x="65572" y="1497814"/>
                  </a:lnTo>
                  <a:lnTo>
                    <a:pt x="16497" y="1496259"/>
                  </a:lnTo>
                  <a:lnTo>
                    <a:pt x="14356" y="1438377"/>
                  </a:lnTo>
                  <a:lnTo>
                    <a:pt x="12415" y="1381801"/>
                  </a:lnTo>
                  <a:lnTo>
                    <a:pt x="10666" y="1326436"/>
                  </a:lnTo>
                  <a:lnTo>
                    <a:pt x="9099" y="1272189"/>
                  </a:lnTo>
                  <a:lnTo>
                    <a:pt x="7703" y="1218963"/>
                  </a:lnTo>
                  <a:lnTo>
                    <a:pt x="6468" y="1166665"/>
                  </a:lnTo>
                  <a:lnTo>
                    <a:pt x="5384" y="1115200"/>
                  </a:lnTo>
                  <a:lnTo>
                    <a:pt x="4442" y="1064472"/>
                  </a:lnTo>
                  <a:lnTo>
                    <a:pt x="3632" y="1014388"/>
                  </a:lnTo>
                  <a:lnTo>
                    <a:pt x="2943" y="964853"/>
                  </a:lnTo>
                  <a:lnTo>
                    <a:pt x="2366" y="915772"/>
                  </a:lnTo>
                  <a:lnTo>
                    <a:pt x="1890" y="867050"/>
                  </a:lnTo>
                  <a:lnTo>
                    <a:pt x="1506" y="818593"/>
                  </a:lnTo>
                  <a:lnTo>
                    <a:pt x="1204" y="770306"/>
                  </a:lnTo>
                  <a:lnTo>
                    <a:pt x="974" y="722094"/>
                  </a:lnTo>
                  <a:lnTo>
                    <a:pt x="806" y="673863"/>
                  </a:lnTo>
                  <a:lnTo>
                    <a:pt x="690" y="625518"/>
                  </a:lnTo>
                  <a:lnTo>
                    <a:pt x="616" y="576965"/>
                  </a:lnTo>
                  <a:lnTo>
                    <a:pt x="574" y="528108"/>
                  </a:lnTo>
                  <a:lnTo>
                    <a:pt x="554" y="478853"/>
                  </a:lnTo>
                  <a:lnTo>
                    <a:pt x="547" y="429105"/>
                  </a:lnTo>
                  <a:lnTo>
                    <a:pt x="541" y="378771"/>
                  </a:lnTo>
                  <a:lnTo>
                    <a:pt x="528" y="327754"/>
                  </a:lnTo>
                  <a:lnTo>
                    <a:pt x="497" y="275960"/>
                  </a:lnTo>
                  <a:lnTo>
                    <a:pt x="439" y="223296"/>
                  </a:lnTo>
                  <a:lnTo>
                    <a:pt x="343" y="169665"/>
                  </a:lnTo>
                  <a:lnTo>
                    <a:pt x="200" y="114973"/>
                  </a:lnTo>
                  <a:lnTo>
                    <a:pt x="0" y="59127"/>
                  </a:lnTo>
                  <a:lnTo>
                    <a:pt x="6375" y="1329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122" y="955243"/>
            <a:ext cx="3346919" cy="383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1086A1"/>
                </a:solidFill>
                <a:latin typeface="Tahoma"/>
                <a:cs typeface="Tahoma"/>
              </a:rPr>
              <a:t>TRAININGSWEEK  </a:t>
            </a:r>
            <a:r>
              <a:rPr lang="nl-NL" sz="1450" b="1" spc="-114" dirty="0">
                <a:solidFill>
                  <a:srgbClr val="1086A1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1086A1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11" name="object 11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4" name="object 14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230315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3" y="4180"/>
                </a:lnTo>
                <a:lnTo>
                  <a:pt x="341887" y="5024"/>
                </a:lnTo>
                <a:lnTo>
                  <a:pt x="292385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1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2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8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0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0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20" name="object 20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536" y="3600694"/>
            <a:ext cx="8481311" cy="34137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Realisatiefase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Matching coach – jongere (1 op 1)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YAR – context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Coach - jongere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wekelijkse face </a:t>
            </a:r>
            <a:r>
              <a:rPr lang="nl-NL"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face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wekelijks telefonisch gesprek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groepsbijeenkomsten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Relatie opbouwen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3 doelen rode draad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Slotceremonie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endParaRPr lang="nl-NL" sz="1350" spc="-30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816" y="955979"/>
            <a:ext cx="1364792" cy="3775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031" y="1941728"/>
            <a:ext cx="4540689" cy="39442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7" name="object 7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97" y="955243"/>
            <a:ext cx="1814245" cy="3832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50558" y="2096652"/>
            <a:ext cx="3126740" cy="3750945"/>
            <a:chOff x="6450558" y="2096652"/>
            <a:chExt cx="3126740" cy="3750945"/>
          </a:xfrm>
        </p:grpSpPr>
        <p:sp>
          <p:nvSpPr>
            <p:cNvPr id="6" name="object 6"/>
            <p:cNvSpPr/>
            <p:nvPr/>
          </p:nvSpPr>
          <p:spPr>
            <a:xfrm>
              <a:off x="6456908" y="2103002"/>
              <a:ext cx="3113405" cy="3738245"/>
            </a:xfrm>
            <a:custGeom>
              <a:avLst/>
              <a:gdLst/>
              <a:ahLst/>
              <a:cxnLst/>
              <a:rect l="l" t="t" r="r" b="b"/>
              <a:pathLst>
                <a:path w="3113404" h="3738245">
                  <a:moveTo>
                    <a:pt x="2137648" y="0"/>
                  </a:moveTo>
                  <a:lnTo>
                    <a:pt x="2081021" y="663"/>
                  </a:lnTo>
                  <a:lnTo>
                    <a:pt x="1674805" y="12532"/>
                  </a:lnTo>
                  <a:lnTo>
                    <a:pt x="1549049" y="15312"/>
                  </a:lnTo>
                  <a:lnTo>
                    <a:pt x="1493758" y="16180"/>
                  </a:lnTo>
                  <a:lnTo>
                    <a:pt x="1446245" y="16578"/>
                  </a:lnTo>
                  <a:lnTo>
                    <a:pt x="1408550" y="16419"/>
                  </a:lnTo>
                  <a:lnTo>
                    <a:pt x="1382712" y="15611"/>
                  </a:lnTo>
                  <a:lnTo>
                    <a:pt x="1331619" y="12750"/>
                  </a:lnTo>
                  <a:lnTo>
                    <a:pt x="1280519" y="10325"/>
                  </a:lnTo>
                  <a:lnTo>
                    <a:pt x="1229413" y="8293"/>
                  </a:lnTo>
                  <a:lnTo>
                    <a:pt x="1178303" y="6611"/>
                  </a:lnTo>
                  <a:lnTo>
                    <a:pt x="1127190" y="5237"/>
                  </a:lnTo>
                  <a:lnTo>
                    <a:pt x="1024961" y="3237"/>
                  </a:lnTo>
                  <a:lnTo>
                    <a:pt x="871639" y="1463"/>
                  </a:lnTo>
                  <a:lnTo>
                    <a:pt x="823497" y="2234"/>
                  </a:lnTo>
                  <a:lnTo>
                    <a:pt x="775468" y="4945"/>
                  </a:lnTo>
                  <a:lnTo>
                    <a:pt x="727438" y="8905"/>
                  </a:lnTo>
                  <a:lnTo>
                    <a:pt x="679297" y="13427"/>
                  </a:lnTo>
                  <a:lnTo>
                    <a:pt x="642121" y="15907"/>
                  </a:lnTo>
                  <a:lnTo>
                    <a:pt x="593713" y="17628"/>
                  </a:lnTo>
                  <a:lnTo>
                    <a:pt x="537132" y="18685"/>
                  </a:lnTo>
                  <a:lnTo>
                    <a:pt x="475437" y="19171"/>
                  </a:lnTo>
                  <a:lnTo>
                    <a:pt x="411684" y="19183"/>
                  </a:lnTo>
                  <a:lnTo>
                    <a:pt x="348934" y="18814"/>
                  </a:lnTo>
                  <a:lnTo>
                    <a:pt x="290243" y="18160"/>
                  </a:lnTo>
                  <a:lnTo>
                    <a:pt x="238670" y="17315"/>
                  </a:lnTo>
                  <a:lnTo>
                    <a:pt x="197274" y="16375"/>
                  </a:lnTo>
                  <a:lnTo>
                    <a:pt x="169113" y="15433"/>
                  </a:lnTo>
                  <a:lnTo>
                    <a:pt x="151764" y="15036"/>
                  </a:lnTo>
                  <a:lnTo>
                    <a:pt x="129100" y="16635"/>
                  </a:lnTo>
                  <a:lnTo>
                    <a:pt x="85926" y="21789"/>
                  </a:lnTo>
                  <a:lnTo>
                    <a:pt x="7048" y="32057"/>
                  </a:lnTo>
                  <a:lnTo>
                    <a:pt x="0" y="3728151"/>
                  </a:lnTo>
                  <a:lnTo>
                    <a:pt x="265584" y="3721786"/>
                  </a:lnTo>
                  <a:lnTo>
                    <a:pt x="608946" y="3714636"/>
                  </a:lnTo>
                  <a:lnTo>
                    <a:pt x="796111" y="3711830"/>
                  </a:lnTo>
                  <a:lnTo>
                    <a:pt x="919227" y="3710613"/>
                  </a:lnTo>
                  <a:lnTo>
                    <a:pt x="1037250" y="3710104"/>
                  </a:lnTo>
                  <a:lnTo>
                    <a:pt x="1146952" y="3710466"/>
                  </a:lnTo>
                  <a:lnTo>
                    <a:pt x="1197675" y="3711023"/>
                  </a:lnTo>
                  <a:lnTo>
                    <a:pt x="1625715" y="3718767"/>
                  </a:lnTo>
                  <a:lnTo>
                    <a:pt x="2465415" y="3730602"/>
                  </a:lnTo>
                  <a:lnTo>
                    <a:pt x="2871375" y="3734617"/>
                  </a:lnTo>
                  <a:lnTo>
                    <a:pt x="2907683" y="3734081"/>
                  </a:lnTo>
                  <a:lnTo>
                    <a:pt x="2937060" y="3734452"/>
                  </a:lnTo>
                  <a:lnTo>
                    <a:pt x="2966440" y="3735082"/>
                  </a:lnTo>
                  <a:lnTo>
                    <a:pt x="2995803" y="3735416"/>
                  </a:lnTo>
                  <a:lnTo>
                    <a:pt x="3050789" y="3734795"/>
                  </a:lnTo>
                  <a:lnTo>
                    <a:pt x="3078286" y="3735453"/>
                  </a:lnTo>
                  <a:lnTo>
                    <a:pt x="3108523" y="3711885"/>
                  </a:lnTo>
                  <a:lnTo>
                    <a:pt x="3110345" y="3663932"/>
                  </a:lnTo>
                  <a:lnTo>
                    <a:pt x="3111375" y="3605798"/>
                  </a:lnTo>
                  <a:lnTo>
                    <a:pt x="3111773" y="3549106"/>
                  </a:lnTo>
                  <a:lnTo>
                    <a:pt x="3111625" y="3456789"/>
                  </a:lnTo>
                  <a:lnTo>
                    <a:pt x="3112751" y="2647841"/>
                  </a:lnTo>
                  <a:lnTo>
                    <a:pt x="3112071" y="2493749"/>
                  </a:lnTo>
                  <a:lnTo>
                    <a:pt x="3112922" y="38801"/>
                  </a:lnTo>
                  <a:lnTo>
                    <a:pt x="3095887" y="34374"/>
                  </a:lnTo>
                  <a:lnTo>
                    <a:pt x="3068780" y="34482"/>
                  </a:lnTo>
                  <a:lnTo>
                    <a:pt x="3025571" y="37544"/>
                  </a:lnTo>
                  <a:lnTo>
                    <a:pt x="2995929" y="35586"/>
                  </a:lnTo>
                  <a:lnTo>
                    <a:pt x="2884058" y="26257"/>
                  </a:lnTo>
                  <a:lnTo>
                    <a:pt x="2819123" y="21282"/>
                  </a:lnTo>
                  <a:lnTo>
                    <a:pt x="2759716" y="17698"/>
                  </a:lnTo>
                  <a:lnTo>
                    <a:pt x="2714485" y="16703"/>
                  </a:lnTo>
                  <a:lnTo>
                    <a:pt x="2663589" y="16781"/>
                  </a:lnTo>
                  <a:lnTo>
                    <a:pt x="2612718" y="15317"/>
                  </a:lnTo>
                  <a:lnTo>
                    <a:pt x="2561865" y="12797"/>
                  </a:lnTo>
                  <a:lnTo>
                    <a:pt x="2460175" y="6522"/>
                  </a:lnTo>
                  <a:lnTo>
                    <a:pt x="2409323" y="3735"/>
                  </a:lnTo>
                  <a:lnTo>
                    <a:pt x="2358456" y="1829"/>
                  </a:lnTo>
                  <a:lnTo>
                    <a:pt x="2307564" y="1285"/>
                  </a:lnTo>
                  <a:lnTo>
                    <a:pt x="2250930" y="1106"/>
                  </a:lnTo>
                  <a:lnTo>
                    <a:pt x="2194288" y="412"/>
                  </a:lnTo>
                  <a:lnTo>
                    <a:pt x="2137648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6908" y="2103002"/>
              <a:ext cx="3114040" cy="3738245"/>
            </a:xfrm>
            <a:custGeom>
              <a:avLst/>
              <a:gdLst/>
              <a:ahLst/>
              <a:cxnLst/>
              <a:rect l="l" t="t" r="r" b="b"/>
              <a:pathLst>
                <a:path w="3114040" h="3738245">
                  <a:moveTo>
                    <a:pt x="169113" y="15433"/>
                  </a:moveTo>
                  <a:lnTo>
                    <a:pt x="238670" y="17315"/>
                  </a:lnTo>
                  <a:lnTo>
                    <a:pt x="290243" y="18160"/>
                  </a:lnTo>
                  <a:lnTo>
                    <a:pt x="348934" y="18814"/>
                  </a:lnTo>
                  <a:lnTo>
                    <a:pt x="411684" y="19183"/>
                  </a:lnTo>
                  <a:lnTo>
                    <a:pt x="475437" y="19171"/>
                  </a:lnTo>
                  <a:lnTo>
                    <a:pt x="537132" y="18685"/>
                  </a:lnTo>
                  <a:lnTo>
                    <a:pt x="593713" y="17628"/>
                  </a:lnTo>
                  <a:lnTo>
                    <a:pt x="642121" y="15907"/>
                  </a:lnTo>
                  <a:lnTo>
                    <a:pt x="727438" y="8905"/>
                  </a:lnTo>
                  <a:lnTo>
                    <a:pt x="775468" y="4945"/>
                  </a:lnTo>
                  <a:lnTo>
                    <a:pt x="823497" y="2234"/>
                  </a:lnTo>
                  <a:lnTo>
                    <a:pt x="871639" y="1463"/>
                  </a:lnTo>
                  <a:lnTo>
                    <a:pt x="922741" y="1948"/>
                  </a:lnTo>
                  <a:lnTo>
                    <a:pt x="973850" y="2525"/>
                  </a:lnTo>
                  <a:lnTo>
                    <a:pt x="1024961" y="3237"/>
                  </a:lnTo>
                  <a:lnTo>
                    <a:pt x="1076075" y="4126"/>
                  </a:lnTo>
                  <a:lnTo>
                    <a:pt x="1127190" y="5237"/>
                  </a:lnTo>
                  <a:lnTo>
                    <a:pt x="1178303" y="6611"/>
                  </a:lnTo>
                  <a:lnTo>
                    <a:pt x="1229413" y="8293"/>
                  </a:lnTo>
                  <a:lnTo>
                    <a:pt x="1280519" y="10325"/>
                  </a:lnTo>
                  <a:lnTo>
                    <a:pt x="1331619" y="12750"/>
                  </a:lnTo>
                  <a:lnTo>
                    <a:pt x="1382712" y="15611"/>
                  </a:lnTo>
                  <a:lnTo>
                    <a:pt x="1408550" y="16419"/>
                  </a:lnTo>
                  <a:lnTo>
                    <a:pt x="1493758" y="16180"/>
                  </a:lnTo>
                  <a:lnTo>
                    <a:pt x="1549049" y="15312"/>
                  </a:lnTo>
                  <a:lnTo>
                    <a:pt x="1610078" y="14067"/>
                  </a:lnTo>
                  <a:lnTo>
                    <a:pt x="1674805" y="12532"/>
                  </a:lnTo>
                  <a:lnTo>
                    <a:pt x="1741192" y="10799"/>
                  </a:lnTo>
                  <a:lnTo>
                    <a:pt x="1807198" y="8958"/>
                  </a:lnTo>
                  <a:lnTo>
                    <a:pt x="1870783" y="7097"/>
                  </a:lnTo>
                  <a:lnTo>
                    <a:pt x="1929909" y="5308"/>
                  </a:lnTo>
                  <a:lnTo>
                    <a:pt x="1982536" y="3680"/>
                  </a:lnTo>
                  <a:lnTo>
                    <a:pt x="2026623" y="2304"/>
                  </a:lnTo>
                  <a:lnTo>
                    <a:pt x="2060131" y="1268"/>
                  </a:lnTo>
                  <a:lnTo>
                    <a:pt x="2081021" y="663"/>
                  </a:lnTo>
                  <a:lnTo>
                    <a:pt x="2137648" y="0"/>
                  </a:lnTo>
                  <a:lnTo>
                    <a:pt x="2194288" y="412"/>
                  </a:lnTo>
                  <a:lnTo>
                    <a:pt x="2250930" y="1106"/>
                  </a:lnTo>
                  <a:lnTo>
                    <a:pt x="2307564" y="1285"/>
                  </a:lnTo>
                  <a:lnTo>
                    <a:pt x="2358456" y="1829"/>
                  </a:lnTo>
                  <a:lnTo>
                    <a:pt x="2409323" y="3735"/>
                  </a:lnTo>
                  <a:lnTo>
                    <a:pt x="2460175" y="6522"/>
                  </a:lnTo>
                  <a:lnTo>
                    <a:pt x="2511020" y="9704"/>
                  </a:lnTo>
                  <a:lnTo>
                    <a:pt x="2561865" y="12797"/>
                  </a:lnTo>
                  <a:lnTo>
                    <a:pt x="2612718" y="15317"/>
                  </a:lnTo>
                  <a:lnTo>
                    <a:pt x="2663589" y="16781"/>
                  </a:lnTo>
                  <a:lnTo>
                    <a:pt x="2714485" y="16703"/>
                  </a:lnTo>
                  <a:lnTo>
                    <a:pt x="2759716" y="17698"/>
                  </a:lnTo>
                  <a:lnTo>
                    <a:pt x="2819123" y="21282"/>
                  </a:lnTo>
                  <a:lnTo>
                    <a:pt x="2884058" y="26257"/>
                  </a:lnTo>
                  <a:lnTo>
                    <a:pt x="2945876" y="31424"/>
                  </a:lnTo>
                  <a:lnTo>
                    <a:pt x="2995929" y="35586"/>
                  </a:lnTo>
                  <a:lnTo>
                    <a:pt x="3025571" y="37544"/>
                  </a:lnTo>
                  <a:lnTo>
                    <a:pt x="3041906" y="36435"/>
                  </a:lnTo>
                  <a:lnTo>
                    <a:pt x="3068780" y="34482"/>
                  </a:lnTo>
                  <a:lnTo>
                    <a:pt x="3095887" y="34374"/>
                  </a:lnTo>
                  <a:lnTo>
                    <a:pt x="3113197" y="71562"/>
                  </a:lnTo>
                  <a:lnTo>
                    <a:pt x="3113316" y="119276"/>
                  </a:lnTo>
                  <a:lnTo>
                    <a:pt x="3113388" y="185483"/>
                  </a:lnTo>
                  <a:lnTo>
                    <a:pt x="3113408" y="224931"/>
                  </a:lnTo>
                  <a:lnTo>
                    <a:pt x="3113418" y="268293"/>
                  </a:lnTo>
                  <a:lnTo>
                    <a:pt x="3113419" y="315333"/>
                  </a:lnTo>
                  <a:lnTo>
                    <a:pt x="3113411" y="365815"/>
                  </a:lnTo>
                  <a:lnTo>
                    <a:pt x="3113394" y="419503"/>
                  </a:lnTo>
                  <a:lnTo>
                    <a:pt x="3113370" y="476159"/>
                  </a:lnTo>
                  <a:lnTo>
                    <a:pt x="3113339" y="535549"/>
                  </a:lnTo>
                  <a:lnTo>
                    <a:pt x="3113301" y="597435"/>
                  </a:lnTo>
                  <a:lnTo>
                    <a:pt x="3113257" y="661581"/>
                  </a:lnTo>
                  <a:lnTo>
                    <a:pt x="3113208" y="727752"/>
                  </a:lnTo>
                  <a:lnTo>
                    <a:pt x="3113154" y="795710"/>
                  </a:lnTo>
                  <a:lnTo>
                    <a:pt x="3113095" y="865220"/>
                  </a:lnTo>
                  <a:lnTo>
                    <a:pt x="3113033" y="936045"/>
                  </a:lnTo>
                  <a:lnTo>
                    <a:pt x="3112968" y="1007949"/>
                  </a:lnTo>
                  <a:lnTo>
                    <a:pt x="3112900" y="1080695"/>
                  </a:lnTo>
                  <a:lnTo>
                    <a:pt x="3112830" y="1154048"/>
                  </a:lnTo>
                  <a:lnTo>
                    <a:pt x="3112758" y="1227770"/>
                  </a:lnTo>
                  <a:lnTo>
                    <a:pt x="3112686" y="1301627"/>
                  </a:lnTo>
                  <a:lnTo>
                    <a:pt x="3112613" y="1375380"/>
                  </a:lnTo>
                  <a:lnTo>
                    <a:pt x="3112541" y="1448795"/>
                  </a:lnTo>
                  <a:lnTo>
                    <a:pt x="3112469" y="1521635"/>
                  </a:lnTo>
                  <a:lnTo>
                    <a:pt x="3112399" y="1593663"/>
                  </a:lnTo>
                  <a:lnTo>
                    <a:pt x="3112330" y="1664644"/>
                  </a:lnTo>
                  <a:lnTo>
                    <a:pt x="3112264" y="1734340"/>
                  </a:lnTo>
                  <a:lnTo>
                    <a:pt x="3112201" y="1802516"/>
                  </a:lnTo>
                  <a:lnTo>
                    <a:pt x="3112142" y="1868935"/>
                  </a:lnTo>
                  <a:lnTo>
                    <a:pt x="3112087" y="1933362"/>
                  </a:lnTo>
                  <a:lnTo>
                    <a:pt x="3112036" y="1995559"/>
                  </a:lnTo>
                  <a:lnTo>
                    <a:pt x="3111991" y="2055291"/>
                  </a:lnTo>
                  <a:lnTo>
                    <a:pt x="3111952" y="2112321"/>
                  </a:lnTo>
                  <a:lnTo>
                    <a:pt x="3111920" y="2166412"/>
                  </a:lnTo>
                  <a:lnTo>
                    <a:pt x="3111894" y="2217330"/>
                  </a:lnTo>
                  <a:lnTo>
                    <a:pt x="3111876" y="2264836"/>
                  </a:lnTo>
                  <a:lnTo>
                    <a:pt x="3111866" y="2308696"/>
                  </a:lnTo>
                  <a:lnTo>
                    <a:pt x="3111864" y="2348672"/>
                  </a:lnTo>
                  <a:lnTo>
                    <a:pt x="3111872" y="2384529"/>
                  </a:lnTo>
                  <a:lnTo>
                    <a:pt x="3111918" y="2442939"/>
                  </a:lnTo>
                  <a:lnTo>
                    <a:pt x="3112008" y="2482035"/>
                  </a:lnTo>
                  <a:lnTo>
                    <a:pt x="3112407" y="2545093"/>
                  </a:lnTo>
                  <a:lnTo>
                    <a:pt x="3112629" y="2596458"/>
                  </a:lnTo>
                  <a:lnTo>
                    <a:pt x="3112751" y="2647841"/>
                  </a:lnTo>
                  <a:lnTo>
                    <a:pt x="3112789" y="2699239"/>
                  </a:lnTo>
                  <a:lnTo>
                    <a:pt x="3112755" y="2750649"/>
                  </a:lnTo>
                  <a:lnTo>
                    <a:pt x="3112664" y="2802068"/>
                  </a:lnTo>
                  <a:lnTo>
                    <a:pt x="3112531" y="2853491"/>
                  </a:lnTo>
                  <a:lnTo>
                    <a:pt x="3112370" y="2904916"/>
                  </a:lnTo>
                  <a:lnTo>
                    <a:pt x="3112194" y="2956340"/>
                  </a:lnTo>
                  <a:lnTo>
                    <a:pt x="3112019" y="3007758"/>
                  </a:lnTo>
                  <a:lnTo>
                    <a:pt x="3111857" y="3059169"/>
                  </a:lnTo>
                  <a:lnTo>
                    <a:pt x="3111724" y="3110568"/>
                  </a:lnTo>
                  <a:lnTo>
                    <a:pt x="3111634" y="3161952"/>
                  </a:lnTo>
                  <a:lnTo>
                    <a:pt x="3111601" y="3213319"/>
                  </a:lnTo>
                  <a:lnTo>
                    <a:pt x="3111595" y="3262011"/>
                  </a:lnTo>
                  <a:lnTo>
                    <a:pt x="3111582" y="3310705"/>
                  </a:lnTo>
                  <a:lnTo>
                    <a:pt x="3111576" y="3359400"/>
                  </a:lnTo>
                  <a:lnTo>
                    <a:pt x="3111586" y="3408095"/>
                  </a:lnTo>
                  <a:lnTo>
                    <a:pt x="3111625" y="3456789"/>
                  </a:lnTo>
                  <a:lnTo>
                    <a:pt x="3111703" y="3505482"/>
                  </a:lnTo>
                  <a:lnTo>
                    <a:pt x="3111773" y="3549106"/>
                  </a:lnTo>
                  <a:lnTo>
                    <a:pt x="3111375" y="3605798"/>
                  </a:lnTo>
                  <a:lnTo>
                    <a:pt x="3110345" y="3663932"/>
                  </a:lnTo>
                  <a:lnTo>
                    <a:pt x="3108523" y="3711885"/>
                  </a:lnTo>
                  <a:lnTo>
                    <a:pt x="3105746" y="3738032"/>
                  </a:lnTo>
                  <a:lnTo>
                    <a:pt x="3078286" y="3735453"/>
                  </a:lnTo>
                  <a:lnTo>
                    <a:pt x="3050789" y="3734795"/>
                  </a:lnTo>
                  <a:lnTo>
                    <a:pt x="3023284" y="3735101"/>
                  </a:lnTo>
                  <a:lnTo>
                    <a:pt x="2995803" y="3735416"/>
                  </a:lnTo>
                  <a:lnTo>
                    <a:pt x="2966440" y="3735082"/>
                  </a:lnTo>
                  <a:lnTo>
                    <a:pt x="2937060" y="3734452"/>
                  </a:lnTo>
                  <a:lnTo>
                    <a:pt x="2907683" y="3734081"/>
                  </a:lnTo>
                  <a:lnTo>
                    <a:pt x="2878328" y="3734527"/>
                  </a:lnTo>
                  <a:lnTo>
                    <a:pt x="2871375" y="3734617"/>
                  </a:lnTo>
                  <a:lnTo>
                    <a:pt x="2815409" y="3734374"/>
                  </a:lnTo>
                  <a:lnTo>
                    <a:pt x="2752064" y="3733821"/>
                  </a:lnTo>
                  <a:lnTo>
                    <a:pt x="2713547" y="3733438"/>
                  </a:lnTo>
                  <a:lnTo>
                    <a:pt x="2670898" y="3732988"/>
                  </a:lnTo>
                  <a:lnTo>
                    <a:pt x="2624438" y="3732476"/>
                  </a:lnTo>
                  <a:lnTo>
                    <a:pt x="2574490" y="3731906"/>
                  </a:lnTo>
                  <a:lnTo>
                    <a:pt x="2521375" y="3731280"/>
                  </a:lnTo>
                  <a:lnTo>
                    <a:pt x="2465415" y="3730602"/>
                  </a:lnTo>
                  <a:lnTo>
                    <a:pt x="2406934" y="3729877"/>
                  </a:lnTo>
                  <a:lnTo>
                    <a:pt x="2346253" y="3729107"/>
                  </a:lnTo>
                  <a:lnTo>
                    <a:pt x="2283694" y="3728297"/>
                  </a:lnTo>
                  <a:lnTo>
                    <a:pt x="2219580" y="3727450"/>
                  </a:lnTo>
                  <a:lnTo>
                    <a:pt x="2154233" y="3726569"/>
                  </a:lnTo>
                  <a:lnTo>
                    <a:pt x="2087974" y="3725659"/>
                  </a:lnTo>
                  <a:lnTo>
                    <a:pt x="2021126" y="3724723"/>
                  </a:lnTo>
                  <a:lnTo>
                    <a:pt x="1954012" y="3723765"/>
                  </a:lnTo>
                  <a:lnTo>
                    <a:pt x="1886953" y="3722788"/>
                  </a:lnTo>
                  <a:lnTo>
                    <a:pt x="1820272" y="3721796"/>
                  </a:lnTo>
                  <a:lnTo>
                    <a:pt x="1754290" y="3720793"/>
                  </a:lnTo>
                  <a:lnTo>
                    <a:pt x="1689331" y="3719782"/>
                  </a:lnTo>
                  <a:lnTo>
                    <a:pt x="1625715" y="3718767"/>
                  </a:lnTo>
                  <a:lnTo>
                    <a:pt x="1563766" y="3717752"/>
                  </a:lnTo>
                  <a:lnTo>
                    <a:pt x="1503806" y="3716740"/>
                  </a:lnTo>
                  <a:lnTo>
                    <a:pt x="1446156" y="3715735"/>
                  </a:lnTo>
                  <a:lnTo>
                    <a:pt x="1391139" y="3714740"/>
                  </a:lnTo>
                  <a:lnTo>
                    <a:pt x="1339077" y="3713760"/>
                  </a:lnTo>
                  <a:lnTo>
                    <a:pt x="1290293" y="3712798"/>
                  </a:lnTo>
                  <a:lnTo>
                    <a:pt x="1245107" y="3711857"/>
                  </a:lnTo>
                  <a:lnTo>
                    <a:pt x="1197675" y="3711023"/>
                  </a:lnTo>
                  <a:lnTo>
                    <a:pt x="1146952" y="3710466"/>
                  </a:lnTo>
                  <a:lnTo>
                    <a:pt x="1093343" y="3710166"/>
                  </a:lnTo>
                  <a:lnTo>
                    <a:pt x="1037250" y="3710104"/>
                  </a:lnTo>
                  <a:lnTo>
                    <a:pt x="979077" y="3710260"/>
                  </a:lnTo>
                  <a:lnTo>
                    <a:pt x="919227" y="3710613"/>
                  </a:lnTo>
                  <a:lnTo>
                    <a:pt x="858104" y="3711143"/>
                  </a:lnTo>
                  <a:lnTo>
                    <a:pt x="796111" y="3711830"/>
                  </a:lnTo>
                  <a:lnTo>
                    <a:pt x="733652" y="3712655"/>
                  </a:lnTo>
                  <a:lnTo>
                    <a:pt x="671129" y="3713597"/>
                  </a:lnTo>
                  <a:lnTo>
                    <a:pt x="608946" y="3714636"/>
                  </a:lnTo>
                  <a:lnTo>
                    <a:pt x="547507" y="3715752"/>
                  </a:lnTo>
                  <a:lnTo>
                    <a:pt x="487215" y="3716925"/>
                  </a:lnTo>
                  <a:lnTo>
                    <a:pt x="428473" y="3718135"/>
                  </a:lnTo>
                  <a:lnTo>
                    <a:pt x="371685" y="3719362"/>
                  </a:lnTo>
                  <a:lnTo>
                    <a:pt x="317254" y="3720585"/>
                  </a:lnTo>
                  <a:lnTo>
                    <a:pt x="265584" y="3721786"/>
                  </a:lnTo>
                  <a:lnTo>
                    <a:pt x="217077" y="3722943"/>
                  </a:lnTo>
                  <a:lnTo>
                    <a:pt x="172137" y="3724038"/>
                  </a:lnTo>
                  <a:lnTo>
                    <a:pt x="131168" y="3725048"/>
                  </a:lnTo>
                  <a:lnTo>
                    <a:pt x="94573" y="3725956"/>
                  </a:lnTo>
                  <a:lnTo>
                    <a:pt x="62755" y="3726740"/>
                  </a:lnTo>
                  <a:lnTo>
                    <a:pt x="36118" y="3727381"/>
                  </a:lnTo>
                  <a:lnTo>
                    <a:pt x="15065" y="3727858"/>
                  </a:lnTo>
                  <a:lnTo>
                    <a:pt x="0" y="3728151"/>
                  </a:lnTo>
                  <a:lnTo>
                    <a:pt x="171" y="3720352"/>
                  </a:lnTo>
                  <a:lnTo>
                    <a:pt x="342" y="3706855"/>
                  </a:lnTo>
                  <a:lnTo>
                    <a:pt x="678" y="3663879"/>
                  </a:lnTo>
                  <a:lnTo>
                    <a:pt x="1007" y="3601439"/>
                  </a:lnTo>
                  <a:lnTo>
                    <a:pt x="1329" y="3521752"/>
                  </a:lnTo>
                  <a:lnTo>
                    <a:pt x="1486" y="3476133"/>
                  </a:lnTo>
                  <a:lnTo>
                    <a:pt x="1641" y="3427034"/>
                  </a:lnTo>
                  <a:lnTo>
                    <a:pt x="1794" y="3374730"/>
                  </a:lnTo>
                  <a:lnTo>
                    <a:pt x="1944" y="3319500"/>
                  </a:lnTo>
                  <a:lnTo>
                    <a:pt x="2091" y="3261620"/>
                  </a:lnTo>
                  <a:lnTo>
                    <a:pt x="2235" y="3201368"/>
                  </a:lnTo>
                  <a:lnTo>
                    <a:pt x="2377" y="3139019"/>
                  </a:lnTo>
                  <a:lnTo>
                    <a:pt x="2515" y="3074852"/>
                  </a:lnTo>
                  <a:lnTo>
                    <a:pt x="2650" y="3009144"/>
                  </a:lnTo>
                  <a:lnTo>
                    <a:pt x="2782" y="2942171"/>
                  </a:lnTo>
                  <a:lnTo>
                    <a:pt x="2910" y="2874210"/>
                  </a:lnTo>
                  <a:lnTo>
                    <a:pt x="3035" y="2805539"/>
                  </a:lnTo>
                  <a:lnTo>
                    <a:pt x="3156" y="2736434"/>
                  </a:lnTo>
                  <a:lnTo>
                    <a:pt x="3273" y="2667173"/>
                  </a:lnTo>
                  <a:lnTo>
                    <a:pt x="3386" y="2598033"/>
                  </a:lnTo>
                  <a:lnTo>
                    <a:pt x="3495" y="2529290"/>
                  </a:lnTo>
                  <a:lnTo>
                    <a:pt x="3600" y="2461221"/>
                  </a:lnTo>
                  <a:lnTo>
                    <a:pt x="3701" y="2394104"/>
                  </a:lnTo>
                  <a:lnTo>
                    <a:pt x="3797" y="2328216"/>
                  </a:lnTo>
                  <a:lnTo>
                    <a:pt x="3888" y="2263834"/>
                  </a:lnTo>
                  <a:lnTo>
                    <a:pt x="3975" y="2201234"/>
                  </a:lnTo>
                  <a:lnTo>
                    <a:pt x="4057" y="2140694"/>
                  </a:lnTo>
                  <a:lnTo>
                    <a:pt x="4134" y="2082491"/>
                  </a:lnTo>
                  <a:lnTo>
                    <a:pt x="4206" y="2026901"/>
                  </a:lnTo>
                  <a:lnTo>
                    <a:pt x="4273" y="1974202"/>
                  </a:lnTo>
                  <a:lnTo>
                    <a:pt x="4334" y="1924671"/>
                  </a:lnTo>
                  <a:lnTo>
                    <a:pt x="4390" y="1878585"/>
                  </a:lnTo>
                  <a:lnTo>
                    <a:pt x="4441" y="1836221"/>
                  </a:lnTo>
                  <a:lnTo>
                    <a:pt x="4485" y="1797856"/>
                  </a:lnTo>
                  <a:lnTo>
                    <a:pt x="4557" y="1734231"/>
                  </a:lnTo>
                  <a:lnTo>
                    <a:pt x="4584" y="1709524"/>
                  </a:lnTo>
                  <a:lnTo>
                    <a:pt x="4611" y="1686974"/>
                  </a:lnTo>
                  <a:lnTo>
                    <a:pt x="4696" y="1623392"/>
                  </a:lnTo>
                  <a:lnTo>
                    <a:pt x="4752" y="1583238"/>
                  </a:lnTo>
                  <a:lnTo>
                    <a:pt x="4816" y="1538095"/>
                  </a:lnTo>
                  <a:lnTo>
                    <a:pt x="4887" y="1488401"/>
                  </a:lnTo>
                  <a:lnTo>
                    <a:pt x="4965" y="1434597"/>
                  </a:lnTo>
                  <a:lnTo>
                    <a:pt x="5049" y="1377122"/>
                  </a:lnTo>
                  <a:lnTo>
                    <a:pt x="5138" y="1316414"/>
                  </a:lnTo>
                  <a:lnTo>
                    <a:pt x="5232" y="1252914"/>
                  </a:lnTo>
                  <a:lnTo>
                    <a:pt x="5330" y="1187060"/>
                  </a:lnTo>
                  <a:lnTo>
                    <a:pt x="5431" y="1119293"/>
                  </a:lnTo>
                  <a:lnTo>
                    <a:pt x="5535" y="1050050"/>
                  </a:lnTo>
                  <a:lnTo>
                    <a:pt x="5640" y="979772"/>
                  </a:lnTo>
                  <a:lnTo>
                    <a:pt x="5746" y="908898"/>
                  </a:lnTo>
                  <a:lnTo>
                    <a:pt x="5853" y="837867"/>
                  </a:lnTo>
                  <a:lnTo>
                    <a:pt x="5960" y="767119"/>
                  </a:lnTo>
                  <a:lnTo>
                    <a:pt x="6065" y="697092"/>
                  </a:lnTo>
                  <a:lnTo>
                    <a:pt x="6169" y="628227"/>
                  </a:lnTo>
                  <a:lnTo>
                    <a:pt x="6270" y="560962"/>
                  </a:lnTo>
                  <a:lnTo>
                    <a:pt x="6368" y="495737"/>
                  </a:lnTo>
                  <a:lnTo>
                    <a:pt x="6463" y="432991"/>
                  </a:lnTo>
                  <a:lnTo>
                    <a:pt x="6553" y="373163"/>
                  </a:lnTo>
                  <a:lnTo>
                    <a:pt x="6637" y="316694"/>
                  </a:lnTo>
                  <a:lnTo>
                    <a:pt x="6716" y="264021"/>
                  </a:lnTo>
                  <a:lnTo>
                    <a:pt x="6788" y="215585"/>
                  </a:lnTo>
                  <a:lnTo>
                    <a:pt x="6853" y="171825"/>
                  </a:lnTo>
                  <a:lnTo>
                    <a:pt x="6910" y="133180"/>
                  </a:lnTo>
                  <a:lnTo>
                    <a:pt x="6996" y="72992"/>
                  </a:lnTo>
                  <a:lnTo>
                    <a:pt x="7048" y="32057"/>
                  </a:lnTo>
                  <a:lnTo>
                    <a:pt x="85926" y="21789"/>
                  </a:lnTo>
                  <a:lnTo>
                    <a:pt x="129100" y="16635"/>
                  </a:lnTo>
                  <a:lnTo>
                    <a:pt x="151764" y="15036"/>
                  </a:lnTo>
                  <a:lnTo>
                    <a:pt x="169113" y="15433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031" y="1941728"/>
            <a:ext cx="4540689" cy="39442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73702" y="2579839"/>
            <a:ext cx="308165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JONGERE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ahoma"/>
              <a:cs typeface="Tahoma"/>
            </a:endParaRPr>
          </a:p>
          <a:p>
            <a:pPr marL="504825" indent="-217170">
              <a:lnSpc>
                <a:spcPct val="100000"/>
              </a:lnSpc>
              <a:buChar char="•"/>
              <a:tabLst>
                <a:tab pos="504190" algn="l"/>
                <a:tab pos="505459" algn="l"/>
              </a:tabLst>
            </a:pP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werkt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aan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doelen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vanuit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eige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omgeving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wekelijks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contac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coach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sociaa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project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groepsbijeenkomsten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slotceremonie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1" name="object 1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97" y="955243"/>
            <a:ext cx="1814245" cy="3832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50558" y="2096652"/>
            <a:ext cx="3126740" cy="3750945"/>
            <a:chOff x="6450558" y="2096652"/>
            <a:chExt cx="3126740" cy="3750945"/>
          </a:xfrm>
        </p:grpSpPr>
        <p:sp>
          <p:nvSpPr>
            <p:cNvPr id="6" name="object 6"/>
            <p:cNvSpPr/>
            <p:nvPr/>
          </p:nvSpPr>
          <p:spPr>
            <a:xfrm>
              <a:off x="6456908" y="2103002"/>
              <a:ext cx="3113405" cy="3738245"/>
            </a:xfrm>
            <a:custGeom>
              <a:avLst/>
              <a:gdLst/>
              <a:ahLst/>
              <a:cxnLst/>
              <a:rect l="l" t="t" r="r" b="b"/>
              <a:pathLst>
                <a:path w="3113404" h="3738245">
                  <a:moveTo>
                    <a:pt x="2137648" y="0"/>
                  </a:moveTo>
                  <a:lnTo>
                    <a:pt x="2081021" y="663"/>
                  </a:lnTo>
                  <a:lnTo>
                    <a:pt x="1674805" y="12532"/>
                  </a:lnTo>
                  <a:lnTo>
                    <a:pt x="1549049" y="15312"/>
                  </a:lnTo>
                  <a:lnTo>
                    <a:pt x="1493758" y="16180"/>
                  </a:lnTo>
                  <a:lnTo>
                    <a:pt x="1446245" y="16578"/>
                  </a:lnTo>
                  <a:lnTo>
                    <a:pt x="1408550" y="16419"/>
                  </a:lnTo>
                  <a:lnTo>
                    <a:pt x="1382712" y="15611"/>
                  </a:lnTo>
                  <a:lnTo>
                    <a:pt x="1331619" y="12750"/>
                  </a:lnTo>
                  <a:lnTo>
                    <a:pt x="1280519" y="10325"/>
                  </a:lnTo>
                  <a:lnTo>
                    <a:pt x="1229413" y="8293"/>
                  </a:lnTo>
                  <a:lnTo>
                    <a:pt x="1178303" y="6611"/>
                  </a:lnTo>
                  <a:lnTo>
                    <a:pt x="1127190" y="5237"/>
                  </a:lnTo>
                  <a:lnTo>
                    <a:pt x="1024961" y="3237"/>
                  </a:lnTo>
                  <a:lnTo>
                    <a:pt x="871639" y="1463"/>
                  </a:lnTo>
                  <a:lnTo>
                    <a:pt x="823497" y="2234"/>
                  </a:lnTo>
                  <a:lnTo>
                    <a:pt x="775468" y="4945"/>
                  </a:lnTo>
                  <a:lnTo>
                    <a:pt x="727438" y="8905"/>
                  </a:lnTo>
                  <a:lnTo>
                    <a:pt x="679297" y="13427"/>
                  </a:lnTo>
                  <a:lnTo>
                    <a:pt x="642121" y="15907"/>
                  </a:lnTo>
                  <a:lnTo>
                    <a:pt x="593713" y="17628"/>
                  </a:lnTo>
                  <a:lnTo>
                    <a:pt x="537132" y="18685"/>
                  </a:lnTo>
                  <a:lnTo>
                    <a:pt x="475437" y="19171"/>
                  </a:lnTo>
                  <a:lnTo>
                    <a:pt x="411684" y="19183"/>
                  </a:lnTo>
                  <a:lnTo>
                    <a:pt x="348934" y="18814"/>
                  </a:lnTo>
                  <a:lnTo>
                    <a:pt x="290243" y="18160"/>
                  </a:lnTo>
                  <a:lnTo>
                    <a:pt x="238670" y="17315"/>
                  </a:lnTo>
                  <a:lnTo>
                    <a:pt x="197274" y="16375"/>
                  </a:lnTo>
                  <a:lnTo>
                    <a:pt x="169113" y="15433"/>
                  </a:lnTo>
                  <a:lnTo>
                    <a:pt x="151764" y="15036"/>
                  </a:lnTo>
                  <a:lnTo>
                    <a:pt x="129100" y="16635"/>
                  </a:lnTo>
                  <a:lnTo>
                    <a:pt x="85926" y="21789"/>
                  </a:lnTo>
                  <a:lnTo>
                    <a:pt x="7048" y="32057"/>
                  </a:lnTo>
                  <a:lnTo>
                    <a:pt x="0" y="3728151"/>
                  </a:lnTo>
                  <a:lnTo>
                    <a:pt x="265584" y="3721786"/>
                  </a:lnTo>
                  <a:lnTo>
                    <a:pt x="608946" y="3714636"/>
                  </a:lnTo>
                  <a:lnTo>
                    <a:pt x="796111" y="3711830"/>
                  </a:lnTo>
                  <a:lnTo>
                    <a:pt x="919227" y="3710613"/>
                  </a:lnTo>
                  <a:lnTo>
                    <a:pt x="1037250" y="3710104"/>
                  </a:lnTo>
                  <a:lnTo>
                    <a:pt x="1146952" y="3710466"/>
                  </a:lnTo>
                  <a:lnTo>
                    <a:pt x="1197675" y="3711023"/>
                  </a:lnTo>
                  <a:lnTo>
                    <a:pt x="1625715" y="3718767"/>
                  </a:lnTo>
                  <a:lnTo>
                    <a:pt x="2465415" y="3730602"/>
                  </a:lnTo>
                  <a:lnTo>
                    <a:pt x="2871375" y="3734617"/>
                  </a:lnTo>
                  <a:lnTo>
                    <a:pt x="2907683" y="3734081"/>
                  </a:lnTo>
                  <a:lnTo>
                    <a:pt x="2937060" y="3734452"/>
                  </a:lnTo>
                  <a:lnTo>
                    <a:pt x="2966440" y="3735082"/>
                  </a:lnTo>
                  <a:lnTo>
                    <a:pt x="2995803" y="3735416"/>
                  </a:lnTo>
                  <a:lnTo>
                    <a:pt x="3050789" y="3734795"/>
                  </a:lnTo>
                  <a:lnTo>
                    <a:pt x="3078286" y="3735453"/>
                  </a:lnTo>
                  <a:lnTo>
                    <a:pt x="3108523" y="3711885"/>
                  </a:lnTo>
                  <a:lnTo>
                    <a:pt x="3110345" y="3663932"/>
                  </a:lnTo>
                  <a:lnTo>
                    <a:pt x="3111375" y="3605798"/>
                  </a:lnTo>
                  <a:lnTo>
                    <a:pt x="3111773" y="3549106"/>
                  </a:lnTo>
                  <a:lnTo>
                    <a:pt x="3111625" y="3456789"/>
                  </a:lnTo>
                  <a:lnTo>
                    <a:pt x="3112751" y="2647841"/>
                  </a:lnTo>
                  <a:lnTo>
                    <a:pt x="3112071" y="2493749"/>
                  </a:lnTo>
                  <a:lnTo>
                    <a:pt x="3112922" y="38801"/>
                  </a:lnTo>
                  <a:lnTo>
                    <a:pt x="3095887" y="34374"/>
                  </a:lnTo>
                  <a:lnTo>
                    <a:pt x="3068780" y="34482"/>
                  </a:lnTo>
                  <a:lnTo>
                    <a:pt x="3025571" y="37544"/>
                  </a:lnTo>
                  <a:lnTo>
                    <a:pt x="2995929" y="35586"/>
                  </a:lnTo>
                  <a:lnTo>
                    <a:pt x="2884058" y="26257"/>
                  </a:lnTo>
                  <a:lnTo>
                    <a:pt x="2819123" y="21282"/>
                  </a:lnTo>
                  <a:lnTo>
                    <a:pt x="2759716" y="17698"/>
                  </a:lnTo>
                  <a:lnTo>
                    <a:pt x="2714485" y="16703"/>
                  </a:lnTo>
                  <a:lnTo>
                    <a:pt x="2663589" y="16781"/>
                  </a:lnTo>
                  <a:lnTo>
                    <a:pt x="2612718" y="15317"/>
                  </a:lnTo>
                  <a:lnTo>
                    <a:pt x="2561865" y="12797"/>
                  </a:lnTo>
                  <a:lnTo>
                    <a:pt x="2460175" y="6522"/>
                  </a:lnTo>
                  <a:lnTo>
                    <a:pt x="2409323" y="3735"/>
                  </a:lnTo>
                  <a:lnTo>
                    <a:pt x="2358456" y="1829"/>
                  </a:lnTo>
                  <a:lnTo>
                    <a:pt x="2307564" y="1285"/>
                  </a:lnTo>
                  <a:lnTo>
                    <a:pt x="2250930" y="1106"/>
                  </a:lnTo>
                  <a:lnTo>
                    <a:pt x="2194288" y="412"/>
                  </a:lnTo>
                  <a:lnTo>
                    <a:pt x="2137648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6908" y="2103002"/>
              <a:ext cx="3114040" cy="3738245"/>
            </a:xfrm>
            <a:custGeom>
              <a:avLst/>
              <a:gdLst/>
              <a:ahLst/>
              <a:cxnLst/>
              <a:rect l="l" t="t" r="r" b="b"/>
              <a:pathLst>
                <a:path w="3114040" h="3738245">
                  <a:moveTo>
                    <a:pt x="169113" y="15433"/>
                  </a:moveTo>
                  <a:lnTo>
                    <a:pt x="238670" y="17315"/>
                  </a:lnTo>
                  <a:lnTo>
                    <a:pt x="290243" y="18160"/>
                  </a:lnTo>
                  <a:lnTo>
                    <a:pt x="348934" y="18814"/>
                  </a:lnTo>
                  <a:lnTo>
                    <a:pt x="411684" y="19183"/>
                  </a:lnTo>
                  <a:lnTo>
                    <a:pt x="475437" y="19171"/>
                  </a:lnTo>
                  <a:lnTo>
                    <a:pt x="537132" y="18685"/>
                  </a:lnTo>
                  <a:lnTo>
                    <a:pt x="593713" y="17628"/>
                  </a:lnTo>
                  <a:lnTo>
                    <a:pt x="642121" y="15907"/>
                  </a:lnTo>
                  <a:lnTo>
                    <a:pt x="727438" y="8905"/>
                  </a:lnTo>
                  <a:lnTo>
                    <a:pt x="775468" y="4945"/>
                  </a:lnTo>
                  <a:lnTo>
                    <a:pt x="823497" y="2234"/>
                  </a:lnTo>
                  <a:lnTo>
                    <a:pt x="871639" y="1463"/>
                  </a:lnTo>
                  <a:lnTo>
                    <a:pt x="922741" y="1948"/>
                  </a:lnTo>
                  <a:lnTo>
                    <a:pt x="973850" y="2525"/>
                  </a:lnTo>
                  <a:lnTo>
                    <a:pt x="1024961" y="3237"/>
                  </a:lnTo>
                  <a:lnTo>
                    <a:pt x="1076075" y="4126"/>
                  </a:lnTo>
                  <a:lnTo>
                    <a:pt x="1127190" y="5237"/>
                  </a:lnTo>
                  <a:lnTo>
                    <a:pt x="1178303" y="6611"/>
                  </a:lnTo>
                  <a:lnTo>
                    <a:pt x="1229413" y="8293"/>
                  </a:lnTo>
                  <a:lnTo>
                    <a:pt x="1280519" y="10325"/>
                  </a:lnTo>
                  <a:lnTo>
                    <a:pt x="1331619" y="12750"/>
                  </a:lnTo>
                  <a:lnTo>
                    <a:pt x="1382712" y="15611"/>
                  </a:lnTo>
                  <a:lnTo>
                    <a:pt x="1408550" y="16419"/>
                  </a:lnTo>
                  <a:lnTo>
                    <a:pt x="1493758" y="16180"/>
                  </a:lnTo>
                  <a:lnTo>
                    <a:pt x="1549049" y="15312"/>
                  </a:lnTo>
                  <a:lnTo>
                    <a:pt x="1610078" y="14067"/>
                  </a:lnTo>
                  <a:lnTo>
                    <a:pt x="1674805" y="12532"/>
                  </a:lnTo>
                  <a:lnTo>
                    <a:pt x="1741192" y="10799"/>
                  </a:lnTo>
                  <a:lnTo>
                    <a:pt x="1807198" y="8958"/>
                  </a:lnTo>
                  <a:lnTo>
                    <a:pt x="1870783" y="7097"/>
                  </a:lnTo>
                  <a:lnTo>
                    <a:pt x="1929909" y="5308"/>
                  </a:lnTo>
                  <a:lnTo>
                    <a:pt x="1982536" y="3680"/>
                  </a:lnTo>
                  <a:lnTo>
                    <a:pt x="2026623" y="2304"/>
                  </a:lnTo>
                  <a:lnTo>
                    <a:pt x="2060131" y="1268"/>
                  </a:lnTo>
                  <a:lnTo>
                    <a:pt x="2081021" y="663"/>
                  </a:lnTo>
                  <a:lnTo>
                    <a:pt x="2137648" y="0"/>
                  </a:lnTo>
                  <a:lnTo>
                    <a:pt x="2194288" y="412"/>
                  </a:lnTo>
                  <a:lnTo>
                    <a:pt x="2250930" y="1106"/>
                  </a:lnTo>
                  <a:lnTo>
                    <a:pt x="2307564" y="1285"/>
                  </a:lnTo>
                  <a:lnTo>
                    <a:pt x="2358456" y="1829"/>
                  </a:lnTo>
                  <a:lnTo>
                    <a:pt x="2409323" y="3735"/>
                  </a:lnTo>
                  <a:lnTo>
                    <a:pt x="2460175" y="6522"/>
                  </a:lnTo>
                  <a:lnTo>
                    <a:pt x="2511020" y="9704"/>
                  </a:lnTo>
                  <a:lnTo>
                    <a:pt x="2561865" y="12797"/>
                  </a:lnTo>
                  <a:lnTo>
                    <a:pt x="2612718" y="15317"/>
                  </a:lnTo>
                  <a:lnTo>
                    <a:pt x="2663589" y="16781"/>
                  </a:lnTo>
                  <a:lnTo>
                    <a:pt x="2714485" y="16703"/>
                  </a:lnTo>
                  <a:lnTo>
                    <a:pt x="2759716" y="17698"/>
                  </a:lnTo>
                  <a:lnTo>
                    <a:pt x="2819123" y="21282"/>
                  </a:lnTo>
                  <a:lnTo>
                    <a:pt x="2884058" y="26257"/>
                  </a:lnTo>
                  <a:lnTo>
                    <a:pt x="2945876" y="31424"/>
                  </a:lnTo>
                  <a:lnTo>
                    <a:pt x="2995929" y="35586"/>
                  </a:lnTo>
                  <a:lnTo>
                    <a:pt x="3025571" y="37544"/>
                  </a:lnTo>
                  <a:lnTo>
                    <a:pt x="3041906" y="36435"/>
                  </a:lnTo>
                  <a:lnTo>
                    <a:pt x="3068780" y="34482"/>
                  </a:lnTo>
                  <a:lnTo>
                    <a:pt x="3095887" y="34374"/>
                  </a:lnTo>
                  <a:lnTo>
                    <a:pt x="3113197" y="71562"/>
                  </a:lnTo>
                  <a:lnTo>
                    <a:pt x="3113316" y="119276"/>
                  </a:lnTo>
                  <a:lnTo>
                    <a:pt x="3113388" y="185483"/>
                  </a:lnTo>
                  <a:lnTo>
                    <a:pt x="3113408" y="224931"/>
                  </a:lnTo>
                  <a:lnTo>
                    <a:pt x="3113418" y="268293"/>
                  </a:lnTo>
                  <a:lnTo>
                    <a:pt x="3113419" y="315333"/>
                  </a:lnTo>
                  <a:lnTo>
                    <a:pt x="3113411" y="365815"/>
                  </a:lnTo>
                  <a:lnTo>
                    <a:pt x="3113394" y="419503"/>
                  </a:lnTo>
                  <a:lnTo>
                    <a:pt x="3113370" y="476159"/>
                  </a:lnTo>
                  <a:lnTo>
                    <a:pt x="3113339" y="535549"/>
                  </a:lnTo>
                  <a:lnTo>
                    <a:pt x="3113301" y="597435"/>
                  </a:lnTo>
                  <a:lnTo>
                    <a:pt x="3113257" y="661581"/>
                  </a:lnTo>
                  <a:lnTo>
                    <a:pt x="3113208" y="727752"/>
                  </a:lnTo>
                  <a:lnTo>
                    <a:pt x="3113154" y="795710"/>
                  </a:lnTo>
                  <a:lnTo>
                    <a:pt x="3113095" y="865220"/>
                  </a:lnTo>
                  <a:lnTo>
                    <a:pt x="3113033" y="936045"/>
                  </a:lnTo>
                  <a:lnTo>
                    <a:pt x="3112968" y="1007949"/>
                  </a:lnTo>
                  <a:lnTo>
                    <a:pt x="3112900" y="1080695"/>
                  </a:lnTo>
                  <a:lnTo>
                    <a:pt x="3112830" y="1154048"/>
                  </a:lnTo>
                  <a:lnTo>
                    <a:pt x="3112758" y="1227770"/>
                  </a:lnTo>
                  <a:lnTo>
                    <a:pt x="3112686" y="1301627"/>
                  </a:lnTo>
                  <a:lnTo>
                    <a:pt x="3112613" y="1375380"/>
                  </a:lnTo>
                  <a:lnTo>
                    <a:pt x="3112541" y="1448795"/>
                  </a:lnTo>
                  <a:lnTo>
                    <a:pt x="3112469" y="1521635"/>
                  </a:lnTo>
                  <a:lnTo>
                    <a:pt x="3112399" y="1593663"/>
                  </a:lnTo>
                  <a:lnTo>
                    <a:pt x="3112330" y="1664644"/>
                  </a:lnTo>
                  <a:lnTo>
                    <a:pt x="3112264" y="1734340"/>
                  </a:lnTo>
                  <a:lnTo>
                    <a:pt x="3112201" y="1802516"/>
                  </a:lnTo>
                  <a:lnTo>
                    <a:pt x="3112142" y="1868935"/>
                  </a:lnTo>
                  <a:lnTo>
                    <a:pt x="3112087" y="1933362"/>
                  </a:lnTo>
                  <a:lnTo>
                    <a:pt x="3112036" y="1995559"/>
                  </a:lnTo>
                  <a:lnTo>
                    <a:pt x="3111991" y="2055291"/>
                  </a:lnTo>
                  <a:lnTo>
                    <a:pt x="3111952" y="2112321"/>
                  </a:lnTo>
                  <a:lnTo>
                    <a:pt x="3111920" y="2166412"/>
                  </a:lnTo>
                  <a:lnTo>
                    <a:pt x="3111894" y="2217330"/>
                  </a:lnTo>
                  <a:lnTo>
                    <a:pt x="3111876" y="2264836"/>
                  </a:lnTo>
                  <a:lnTo>
                    <a:pt x="3111866" y="2308696"/>
                  </a:lnTo>
                  <a:lnTo>
                    <a:pt x="3111864" y="2348672"/>
                  </a:lnTo>
                  <a:lnTo>
                    <a:pt x="3111872" y="2384529"/>
                  </a:lnTo>
                  <a:lnTo>
                    <a:pt x="3111918" y="2442939"/>
                  </a:lnTo>
                  <a:lnTo>
                    <a:pt x="3112008" y="2482035"/>
                  </a:lnTo>
                  <a:lnTo>
                    <a:pt x="3112407" y="2545093"/>
                  </a:lnTo>
                  <a:lnTo>
                    <a:pt x="3112629" y="2596458"/>
                  </a:lnTo>
                  <a:lnTo>
                    <a:pt x="3112751" y="2647841"/>
                  </a:lnTo>
                  <a:lnTo>
                    <a:pt x="3112789" y="2699239"/>
                  </a:lnTo>
                  <a:lnTo>
                    <a:pt x="3112755" y="2750649"/>
                  </a:lnTo>
                  <a:lnTo>
                    <a:pt x="3112664" y="2802068"/>
                  </a:lnTo>
                  <a:lnTo>
                    <a:pt x="3112531" y="2853491"/>
                  </a:lnTo>
                  <a:lnTo>
                    <a:pt x="3112370" y="2904916"/>
                  </a:lnTo>
                  <a:lnTo>
                    <a:pt x="3112194" y="2956340"/>
                  </a:lnTo>
                  <a:lnTo>
                    <a:pt x="3112019" y="3007758"/>
                  </a:lnTo>
                  <a:lnTo>
                    <a:pt x="3111857" y="3059169"/>
                  </a:lnTo>
                  <a:lnTo>
                    <a:pt x="3111724" y="3110568"/>
                  </a:lnTo>
                  <a:lnTo>
                    <a:pt x="3111634" y="3161952"/>
                  </a:lnTo>
                  <a:lnTo>
                    <a:pt x="3111601" y="3213319"/>
                  </a:lnTo>
                  <a:lnTo>
                    <a:pt x="3111595" y="3262011"/>
                  </a:lnTo>
                  <a:lnTo>
                    <a:pt x="3111582" y="3310705"/>
                  </a:lnTo>
                  <a:lnTo>
                    <a:pt x="3111576" y="3359400"/>
                  </a:lnTo>
                  <a:lnTo>
                    <a:pt x="3111586" y="3408095"/>
                  </a:lnTo>
                  <a:lnTo>
                    <a:pt x="3111625" y="3456789"/>
                  </a:lnTo>
                  <a:lnTo>
                    <a:pt x="3111703" y="3505482"/>
                  </a:lnTo>
                  <a:lnTo>
                    <a:pt x="3111773" y="3549106"/>
                  </a:lnTo>
                  <a:lnTo>
                    <a:pt x="3111375" y="3605798"/>
                  </a:lnTo>
                  <a:lnTo>
                    <a:pt x="3110345" y="3663932"/>
                  </a:lnTo>
                  <a:lnTo>
                    <a:pt x="3108523" y="3711885"/>
                  </a:lnTo>
                  <a:lnTo>
                    <a:pt x="3105746" y="3738032"/>
                  </a:lnTo>
                  <a:lnTo>
                    <a:pt x="3078286" y="3735453"/>
                  </a:lnTo>
                  <a:lnTo>
                    <a:pt x="3050789" y="3734795"/>
                  </a:lnTo>
                  <a:lnTo>
                    <a:pt x="3023284" y="3735101"/>
                  </a:lnTo>
                  <a:lnTo>
                    <a:pt x="2995803" y="3735416"/>
                  </a:lnTo>
                  <a:lnTo>
                    <a:pt x="2966440" y="3735082"/>
                  </a:lnTo>
                  <a:lnTo>
                    <a:pt x="2937060" y="3734452"/>
                  </a:lnTo>
                  <a:lnTo>
                    <a:pt x="2907683" y="3734081"/>
                  </a:lnTo>
                  <a:lnTo>
                    <a:pt x="2878328" y="3734527"/>
                  </a:lnTo>
                  <a:lnTo>
                    <a:pt x="2871375" y="3734617"/>
                  </a:lnTo>
                  <a:lnTo>
                    <a:pt x="2815409" y="3734374"/>
                  </a:lnTo>
                  <a:lnTo>
                    <a:pt x="2752064" y="3733821"/>
                  </a:lnTo>
                  <a:lnTo>
                    <a:pt x="2713547" y="3733438"/>
                  </a:lnTo>
                  <a:lnTo>
                    <a:pt x="2670898" y="3732988"/>
                  </a:lnTo>
                  <a:lnTo>
                    <a:pt x="2624438" y="3732476"/>
                  </a:lnTo>
                  <a:lnTo>
                    <a:pt x="2574490" y="3731906"/>
                  </a:lnTo>
                  <a:lnTo>
                    <a:pt x="2521375" y="3731280"/>
                  </a:lnTo>
                  <a:lnTo>
                    <a:pt x="2465415" y="3730602"/>
                  </a:lnTo>
                  <a:lnTo>
                    <a:pt x="2406934" y="3729877"/>
                  </a:lnTo>
                  <a:lnTo>
                    <a:pt x="2346253" y="3729107"/>
                  </a:lnTo>
                  <a:lnTo>
                    <a:pt x="2283694" y="3728297"/>
                  </a:lnTo>
                  <a:lnTo>
                    <a:pt x="2219580" y="3727450"/>
                  </a:lnTo>
                  <a:lnTo>
                    <a:pt x="2154233" y="3726569"/>
                  </a:lnTo>
                  <a:lnTo>
                    <a:pt x="2087974" y="3725659"/>
                  </a:lnTo>
                  <a:lnTo>
                    <a:pt x="2021126" y="3724723"/>
                  </a:lnTo>
                  <a:lnTo>
                    <a:pt x="1954012" y="3723765"/>
                  </a:lnTo>
                  <a:lnTo>
                    <a:pt x="1886953" y="3722788"/>
                  </a:lnTo>
                  <a:lnTo>
                    <a:pt x="1820272" y="3721796"/>
                  </a:lnTo>
                  <a:lnTo>
                    <a:pt x="1754290" y="3720793"/>
                  </a:lnTo>
                  <a:lnTo>
                    <a:pt x="1689331" y="3719782"/>
                  </a:lnTo>
                  <a:lnTo>
                    <a:pt x="1625715" y="3718767"/>
                  </a:lnTo>
                  <a:lnTo>
                    <a:pt x="1563766" y="3717752"/>
                  </a:lnTo>
                  <a:lnTo>
                    <a:pt x="1503806" y="3716740"/>
                  </a:lnTo>
                  <a:lnTo>
                    <a:pt x="1446156" y="3715735"/>
                  </a:lnTo>
                  <a:lnTo>
                    <a:pt x="1391139" y="3714740"/>
                  </a:lnTo>
                  <a:lnTo>
                    <a:pt x="1339077" y="3713760"/>
                  </a:lnTo>
                  <a:lnTo>
                    <a:pt x="1290293" y="3712798"/>
                  </a:lnTo>
                  <a:lnTo>
                    <a:pt x="1245107" y="3711857"/>
                  </a:lnTo>
                  <a:lnTo>
                    <a:pt x="1197675" y="3711023"/>
                  </a:lnTo>
                  <a:lnTo>
                    <a:pt x="1146952" y="3710466"/>
                  </a:lnTo>
                  <a:lnTo>
                    <a:pt x="1093343" y="3710166"/>
                  </a:lnTo>
                  <a:lnTo>
                    <a:pt x="1037250" y="3710104"/>
                  </a:lnTo>
                  <a:lnTo>
                    <a:pt x="979077" y="3710260"/>
                  </a:lnTo>
                  <a:lnTo>
                    <a:pt x="919227" y="3710613"/>
                  </a:lnTo>
                  <a:lnTo>
                    <a:pt x="858104" y="3711143"/>
                  </a:lnTo>
                  <a:lnTo>
                    <a:pt x="796111" y="3711830"/>
                  </a:lnTo>
                  <a:lnTo>
                    <a:pt x="733652" y="3712655"/>
                  </a:lnTo>
                  <a:lnTo>
                    <a:pt x="671129" y="3713597"/>
                  </a:lnTo>
                  <a:lnTo>
                    <a:pt x="608946" y="3714636"/>
                  </a:lnTo>
                  <a:lnTo>
                    <a:pt x="547507" y="3715752"/>
                  </a:lnTo>
                  <a:lnTo>
                    <a:pt x="487215" y="3716925"/>
                  </a:lnTo>
                  <a:lnTo>
                    <a:pt x="428473" y="3718135"/>
                  </a:lnTo>
                  <a:lnTo>
                    <a:pt x="371685" y="3719362"/>
                  </a:lnTo>
                  <a:lnTo>
                    <a:pt x="317254" y="3720585"/>
                  </a:lnTo>
                  <a:lnTo>
                    <a:pt x="265584" y="3721786"/>
                  </a:lnTo>
                  <a:lnTo>
                    <a:pt x="217077" y="3722943"/>
                  </a:lnTo>
                  <a:lnTo>
                    <a:pt x="172137" y="3724038"/>
                  </a:lnTo>
                  <a:lnTo>
                    <a:pt x="131168" y="3725048"/>
                  </a:lnTo>
                  <a:lnTo>
                    <a:pt x="94573" y="3725956"/>
                  </a:lnTo>
                  <a:lnTo>
                    <a:pt x="62755" y="3726740"/>
                  </a:lnTo>
                  <a:lnTo>
                    <a:pt x="36118" y="3727381"/>
                  </a:lnTo>
                  <a:lnTo>
                    <a:pt x="15065" y="3727858"/>
                  </a:lnTo>
                  <a:lnTo>
                    <a:pt x="0" y="3728151"/>
                  </a:lnTo>
                  <a:lnTo>
                    <a:pt x="171" y="3720352"/>
                  </a:lnTo>
                  <a:lnTo>
                    <a:pt x="342" y="3706855"/>
                  </a:lnTo>
                  <a:lnTo>
                    <a:pt x="678" y="3663879"/>
                  </a:lnTo>
                  <a:lnTo>
                    <a:pt x="1007" y="3601439"/>
                  </a:lnTo>
                  <a:lnTo>
                    <a:pt x="1329" y="3521752"/>
                  </a:lnTo>
                  <a:lnTo>
                    <a:pt x="1486" y="3476133"/>
                  </a:lnTo>
                  <a:lnTo>
                    <a:pt x="1641" y="3427034"/>
                  </a:lnTo>
                  <a:lnTo>
                    <a:pt x="1794" y="3374730"/>
                  </a:lnTo>
                  <a:lnTo>
                    <a:pt x="1944" y="3319500"/>
                  </a:lnTo>
                  <a:lnTo>
                    <a:pt x="2091" y="3261620"/>
                  </a:lnTo>
                  <a:lnTo>
                    <a:pt x="2235" y="3201368"/>
                  </a:lnTo>
                  <a:lnTo>
                    <a:pt x="2377" y="3139019"/>
                  </a:lnTo>
                  <a:lnTo>
                    <a:pt x="2515" y="3074852"/>
                  </a:lnTo>
                  <a:lnTo>
                    <a:pt x="2650" y="3009144"/>
                  </a:lnTo>
                  <a:lnTo>
                    <a:pt x="2782" y="2942171"/>
                  </a:lnTo>
                  <a:lnTo>
                    <a:pt x="2910" y="2874210"/>
                  </a:lnTo>
                  <a:lnTo>
                    <a:pt x="3035" y="2805539"/>
                  </a:lnTo>
                  <a:lnTo>
                    <a:pt x="3156" y="2736434"/>
                  </a:lnTo>
                  <a:lnTo>
                    <a:pt x="3273" y="2667173"/>
                  </a:lnTo>
                  <a:lnTo>
                    <a:pt x="3386" y="2598033"/>
                  </a:lnTo>
                  <a:lnTo>
                    <a:pt x="3495" y="2529290"/>
                  </a:lnTo>
                  <a:lnTo>
                    <a:pt x="3600" y="2461221"/>
                  </a:lnTo>
                  <a:lnTo>
                    <a:pt x="3701" y="2394104"/>
                  </a:lnTo>
                  <a:lnTo>
                    <a:pt x="3797" y="2328216"/>
                  </a:lnTo>
                  <a:lnTo>
                    <a:pt x="3888" y="2263834"/>
                  </a:lnTo>
                  <a:lnTo>
                    <a:pt x="3975" y="2201234"/>
                  </a:lnTo>
                  <a:lnTo>
                    <a:pt x="4057" y="2140694"/>
                  </a:lnTo>
                  <a:lnTo>
                    <a:pt x="4134" y="2082491"/>
                  </a:lnTo>
                  <a:lnTo>
                    <a:pt x="4206" y="2026901"/>
                  </a:lnTo>
                  <a:lnTo>
                    <a:pt x="4273" y="1974202"/>
                  </a:lnTo>
                  <a:lnTo>
                    <a:pt x="4334" y="1924671"/>
                  </a:lnTo>
                  <a:lnTo>
                    <a:pt x="4390" y="1878585"/>
                  </a:lnTo>
                  <a:lnTo>
                    <a:pt x="4441" y="1836221"/>
                  </a:lnTo>
                  <a:lnTo>
                    <a:pt x="4485" y="1797856"/>
                  </a:lnTo>
                  <a:lnTo>
                    <a:pt x="4557" y="1734231"/>
                  </a:lnTo>
                  <a:lnTo>
                    <a:pt x="4584" y="1709524"/>
                  </a:lnTo>
                  <a:lnTo>
                    <a:pt x="4611" y="1686974"/>
                  </a:lnTo>
                  <a:lnTo>
                    <a:pt x="4696" y="1623392"/>
                  </a:lnTo>
                  <a:lnTo>
                    <a:pt x="4752" y="1583238"/>
                  </a:lnTo>
                  <a:lnTo>
                    <a:pt x="4816" y="1538095"/>
                  </a:lnTo>
                  <a:lnTo>
                    <a:pt x="4887" y="1488401"/>
                  </a:lnTo>
                  <a:lnTo>
                    <a:pt x="4965" y="1434597"/>
                  </a:lnTo>
                  <a:lnTo>
                    <a:pt x="5049" y="1377122"/>
                  </a:lnTo>
                  <a:lnTo>
                    <a:pt x="5138" y="1316414"/>
                  </a:lnTo>
                  <a:lnTo>
                    <a:pt x="5232" y="1252914"/>
                  </a:lnTo>
                  <a:lnTo>
                    <a:pt x="5330" y="1187060"/>
                  </a:lnTo>
                  <a:lnTo>
                    <a:pt x="5431" y="1119293"/>
                  </a:lnTo>
                  <a:lnTo>
                    <a:pt x="5535" y="1050050"/>
                  </a:lnTo>
                  <a:lnTo>
                    <a:pt x="5640" y="979772"/>
                  </a:lnTo>
                  <a:lnTo>
                    <a:pt x="5746" y="908898"/>
                  </a:lnTo>
                  <a:lnTo>
                    <a:pt x="5853" y="837867"/>
                  </a:lnTo>
                  <a:lnTo>
                    <a:pt x="5960" y="767119"/>
                  </a:lnTo>
                  <a:lnTo>
                    <a:pt x="6065" y="697092"/>
                  </a:lnTo>
                  <a:lnTo>
                    <a:pt x="6169" y="628227"/>
                  </a:lnTo>
                  <a:lnTo>
                    <a:pt x="6270" y="560962"/>
                  </a:lnTo>
                  <a:lnTo>
                    <a:pt x="6368" y="495737"/>
                  </a:lnTo>
                  <a:lnTo>
                    <a:pt x="6463" y="432991"/>
                  </a:lnTo>
                  <a:lnTo>
                    <a:pt x="6553" y="373163"/>
                  </a:lnTo>
                  <a:lnTo>
                    <a:pt x="6637" y="316694"/>
                  </a:lnTo>
                  <a:lnTo>
                    <a:pt x="6716" y="264021"/>
                  </a:lnTo>
                  <a:lnTo>
                    <a:pt x="6788" y="215585"/>
                  </a:lnTo>
                  <a:lnTo>
                    <a:pt x="6853" y="171825"/>
                  </a:lnTo>
                  <a:lnTo>
                    <a:pt x="6910" y="133180"/>
                  </a:lnTo>
                  <a:lnTo>
                    <a:pt x="6996" y="72992"/>
                  </a:lnTo>
                  <a:lnTo>
                    <a:pt x="7048" y="32057"/>
                  </a:lnTo>
                  <a:lnTo>
                    <a:pt x="85926" y="21789"/>
                  </a:lnTo>
                  <a:lnTo>
                    <a:pt x="129100" y="16635"/>
                  </a:lnTo>
                  <a:lnTo>
                    <a:pt x="151764" y="15036"/>
                  </a:lnTo>
                  <a:lnTo>
                    <a:pt x="169113" y="15433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031" y="1941728"/>
            <a:ext cx="4540689" cy="39442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73702" y="2579839"/>
            <a:ext cx="308165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50" b="1" spc="-35" dirty="0">
                <a:solidFill>
                  <a:srgbClr val="FFFFFF"/>
                </a:solidFill>
                <a:latin typeface="Tahoma"/>
                <a:cs typeface="Tahoma"/>
              </a:rPr>
              <a:t>COACH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ahoma"/>
              <a:cs typeface="Tahoma"/>
            </a:endParaRPr>
          </a:p>
          <a:p>
            <a:pPr marL="504190" marR="659130" indent="-216535">
              <a:lnSpc>
                <a:spcPct val="129600"/>
              </a:lnSpc>
              <a:buChar char="•"/>
              <a:tabLst>
                <a:tab pos="504190" algn="l"/>
                <a:tab pos="505459" algn="l"/>
              </a:tabLst>
            </a:pP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ondersteun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he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behalen  va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doelen</a:t>
            </a:r>
            <a:endParaRPr sz="1350">
              <a:latin typeface="Lucida Sans Unicode"/>
              <a:cs typeface="Lucida Sans Unicode"/>
            </a:endParaRPr>
          </a:p>
          <a:p>
            <a:pPr marL="504190" indent="-216535">
              <a:lnSpc>
                <a:spcPct val="100000"/>
              </a:lnSpc>
              <a:spcBef>
                <a:spcPts val="484"/>
              </a:spcBef>
              <a:buChar char="•"/>
              <a:tabLst>
                <a:tab pos="504190" algn="l"/>
                <a:tab pos="504825" algn="l"/>
              </a:tabLst>
            </a:pP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contact</a:t>
            </a:r>
            <a:endParaRPr sz="1350">
              <a:latin typeface="Lucida Sans Unicode"/>
              <a:cs typeface="Lucida Sans Unicode"/>
            </a:endParaRPr>
          </a:p>
          <a:p>
            <a:pPr marL="50419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4825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coachesbijeenkomsten</a:t>
            </a:r>
            <a:endParaRPr sz="1350">
              <a:latin typeface="Lucida Sans Unicode"/>
              <a:cs typeface="Lucida Sans Unicode"/>
            </a:endParaRPr>
          </a:p>
          <a:p>
            <a:pPr marL="50419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482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groepsbijeenkomsten</a:t>
            </a:r>
            <a:endParaRPr sz="1350">
              <a:latin typeface="Lucida Sans Unicode"/>
              <a:cs typeface="Lucida Sans Unicode"/>
            </a:endParaRPr>
          </a:p>
          <a:p>
            <a:pPr marL="50419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482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slotceremonie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1" name="object 1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97" y="955243"/>
            <a:ext cx="1814245" cy="3832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50558" y="2096652"/>
            <a:ext cx="3126740" cy="3750945"/>
            <a:chOff x="6450558" y="2096652"/>
            <a:chExt cx="3126740" cy="3750945"/>
          </a:xfrm>
        </p:grpSpPr>
        <p:sp>
          <p:nvSpPr>
            <p:cNvPr id="6" name="object 6"/>
            <p:cNvSpPr/>
            <p:nvPr/>
          </p:nvSpPr>
          <p:spPr>
            <a:xfrm>
              <a:off x="6456908" y="2103002"/>
              <a:ext cx="3113405" cy="3738245"/>
            </a:xfrm>
            <a:custGeom>
              <a:avLst/>
              <a:gdLst/>
              <a:ahLst/>
              <a:cxnLst/>
              <a:rect l="l" t="t" r="r" b="b"/>
              <a:pathLst>
                <a:path w="3113404" h="3738245">
                  <a:moveTo>
                    <a:pt x="2137648" y="0"/>
                  </a:moveTo>
                  <a:lnTo>
                    <a:pt x="2081021" y="663"/>
                  </a:lnTo>
                  <a:lnTo>
                    <a:pt x="1674805" y="12532"/>
                  </a:lnTo>
                  <a:lnTo>
                    <a:pt x="1549049" y="15312"/>
                  </a:lnTo>
                  <a:lnTo>
                    <a:pt x="1493758" y="16180"/>
                  </a:lnTo>
                  <a:lnTo>
                    <a:pt x="1446245" y="16578"/>
                  </a:lnTo>
                  <a:lnTo>
                    <a:pt x="1408550" y="16419"/>
                  </a:lnTo>
                  <a:lnTo>
                    <a:pt x="1382712" y="15611"/>
                  </a:lnTo>
                  <a:lnTo>
                    <a:pt x="1331619" y="12750"/>
                  </a:lnTo>
                  <a:lnTo>
                    <a:pt x="1280519" y="10325"/>
                  </a:lnTo>
                  <a:lnTo>
                    <a:pt x="1229413" y="8293"/>
                  </a:lnTo>
                  <a:lnTo>
                    <a:pt x="1178303" y="6611"/>
                  </a:lnTo>
                  <a:lnTo>
                    <a:pt x="1127190" y="5237"/>
                  </a:lnTo>
                  <a:lnTo>
                    <a:pt x="1024961" y="3237"/>
                  </a:lnTo>
                  <a:lnTo>
                    <a:pt x="871639" y="1463"/>
                  </a:lnTo>
                  <a:lnTo>
                    <a:pt x="823497" y="2234"/>
                  </a:lnTo>
                  <a:lnTo>
                    <a:pt x="775468" y="4945"/>
                  </a:lnTo>
                  <a:lnTo>
                    <a:pt x="727438" y="8905"/>
                  </a:lnTo>
                  <a:lnTo>
                    <a:pt x="679297" y="13427"/>
                  </a:lnTo>
                  <a:lnTo>
                    <a:pt x="642121" y="15907"/>
                  </a:lnTo>
                  <a:lnTo>
                    <a:pt x="593713" y="17628"/>
                  </a:lnTo>
                  <a:lnTo>
                    <a:pt x="537132" y="18685"/>
                  </a:lnTo>
                  <a:lnTo>
                    <a:pt x="475437" y="19171"/>
                  </a:lnTo>
                  <a:lnTo>
                    <a:pt x="411684" y="19183"/>
                  </a:lnTo>
                  <a:lnTo>
                    <a:pt x="348934" y="18814"/>
                  </a:lnTo>
                  <a:lnTo>
                    <a:pt x="290243" y="18160"/>
                  </a:lnTo>
                  <a:lnTo>
                    <a:pt x="238670" y="17315"/>
                  </a:lnTo>
                  <a:lnTo>
                    <a:pt x="197274" y="16375"/>
                  </a:lnTo>
                  <a:lnTo>
                    <a:pt x="169113" y="15433"/>
                  </a:lnTo>
                  <a:lnTo>
                    <a:pt x="151764" y="15036"/>
                  </a:lnTo>
                  <a:lnTo>
                    <a:pt x="129100" y="16635"/>
                  </a:lnTo>
                  <a:lnTo>
                    <a:pt x="85926" y="21789"/>
                  </a:lnTo>
                  <a:lnTo>
                    <a:pt x="7048" y="32057"/>
                  </a:lnTo>
                  <a:lnTo>
                    <a:pt x="0" y="3728151"/>
                  </a:lnTo>
                  <a:lnTo>
                    <a:pt x="265584" y="3721786"/>
                  </a:lnTo>
                  <a:lnTo>
                    <a:pt x="608946" y="3714636"/>
                  </a:lnTo>
                  <a:lnTo>
                    <a:pt x="796111" y="3711830"/>
                  </a:lnTo>
                  <a:lnTo>
                    <a:pt x="919227" y="3710613"/>
                  </a:lnTo>
                  <a:lnTo>
                    <a:pt x="1037250" y="3710104"/>
                  </a:lnTo>
                  <a:lnTo>
                    <a:pt x="1146952" y="3710466"/>
                  </a:lnTo>
                  <a:lnTo>
                    <a:pt x="1197675" y="3711023"/>
                  </a:lnTo>
                  <a:lnTo>
                    <a:pt x="1625715" y="3718767"/>
                  </a:lnTo>
                  <a:lnTo>
                    <a:pt x="2465415" y="3730602"/>
                  </a:lnTo>
                  <a:lnTo>
                    <a:pt x="2871375" y="3734617"/>
                  </a:lnTo>
                  <a:lnTo>
                    <a:pt x="2907683" y="3734081"/>
                  </a:lnTo>
                  <a:lnTo>
                    <a:pt x="2937060" y="3734452"/>
                  </a:lnTo>
                  <a:lnTo>
                    <a:pt x="2966440" y="3735082"/>
                  </a:lnTo>
                  <a:lnTo>
                    <a:pt x="2995803" y="3735416"/>
                  </a:lnTo>
                  <a:lnTo>
                    <a:pt x="3050789" y="3734795"/>
                  </a:lnTo>
                  <a:lnTo>
                    <a:pt x="3078286" y="3735453"/>
                  </a:lnTo>
                  <a:lnTo>
                    <a:pt x="3108523" y="3711885"/>
                  </a:lnTo>
                  <a:lnTo>
                    <a:pt x="3110345" y="3663932"/>
                  </a:lnTo>
                  <a:lnTo>
                    <a:pt x="3111375" y="3605798"/>
                  </a:lnTo>
                  <a:lnTo>
                    <a:pt x="3111773" y="3549106"/>
                  </a:lnTo>
                  <a:lnTo>
                    <a:pt x="3111625" y="3456789"/>
                  </a:lnTo>
                  <a:lnTo>
                    <a:pt x="3112751" y="2647841"/>
                  </a:lnTo>
                  <a:lnTo>
                    <a:pt x="3112071" y="2493749"/>
                  </a:lnTo>
                  <a:lnTo>
                    <a:pt x="3112922" y="38801"/>
                  </a:lnTo>
                  <a:lnTo>
                    <a:pt x="3095887" y="34374"/>
                  </a:lnTo>
                  <a:lnTo>
                    <a:pt x="3068780" y="34482"/>
                  </a:lnTo>
                  <a:lnTo>
                    <a:pt x="3025571" y="37544"/>
                  </a:lnTo>
                  <a:lnTo>
                    <a:pt x="2995929" y="35586"/>
                  </a:lnTo>
                  <a:lnTo>
                    <a:pt x="2884058" y="26257"/>
                  </a:lnTo>
                  <a:lnTo>
                    <a:pt x="2819123" y="21282"/>
                  </a:lnTo>
                  <a:lnTo>
                    <a:pt x="2759716" y="17698"/>
                  </a:lnTo>
                  <a:lnTo>
                    <a:pt x="2714485" y="16703"/>
                  </a:lnTo>
                  <a:lnTo>
                    <a:pt x="2663589" y="16781"/>
                  </a:lnTo>
                  <a:lnTo>
                    <a:pt x="2612718" y="15317"/>
                  </a:lnTo>
                  <a:lnTo>
                    <a:pt x="2561865" y="12797"/>
                  </a:lnTo>
                  <a:lnTo>
                    <a:pt x="2460175" y="6522"/>
                  </a:lnTo>
                  <a:lnTo>
                    <a:pt x="2409323" y="3735"/>
                  </a:lnTo>
                  <a:lnTo>
                    <a:pt x="2358456" y="1829"/>
                  </a:lnTo>
                  <a:lnTo>
                    <a:pt x="2307564" y="1285"/>
                  </a:lnTo>
                  <a:lnTo>
                    <a:pt x="2250930" y="1106"/>
                  </a:lnTo>
                  <a:lnTo>
                    <a:pt x="2194288" y="412"/>
                  </a:lnTo>
                  <a:lnTo>
                    <a:pt x="2137648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6908" y="2103002"/>
              <a:ext cx="3114040" cy="3738245"/>
            </a:xfrm>
            <a:custGeom>
              <a:avLst/>
              <a:gdLst/>
              <a:ahLst/>
              <a:cxnLst/>
              <a:rect l="l" t="t" r="r" b="b"/>
              <a:pathLst>
                <a:path w="3114040" h="3738245">
                  <a:moveTo>
                    <a:pt x="169113" y="15433"/>
                  </a:moveTo>
                  <a:lnTo>
                    <a:pt x="238670" y="17315"/>
                  </a:lnTo>
                  <a:lnTo>
                    <a:pt x="290243" y="18160"/>
                  </a:lnTo>
                  <a:lnTo>
                    <a:pt x="348934" y="18814"/>
                  </a:lnTo>
                  <a:lnTo>
                    <a:pt x="411684" y="19183"/>
                  </a:lnTo>
                  <a:lnTo>
                    <a:pt x="475437" y="19171"/>
                  </a:lnTo>
                  <a:lnTo>
                    <a:pt x="537132" y="18685"/>
                  </a:lnTo>
                  <a:lnTo>
                    <a:pt x="593713" y="17628"/>
                  </a:lnTo>
                  <a:lnTo>
                    <a:pt x="642121" y="15907"/>
                  </a:lnTo>
                  <a:lnTo>
                    <a:pt x="727438" y="8905"/>
                  </a:lnTo>
                  <a:lnTo>
                    <a:pt x="775468" y="4945"/>
                  </a:lnTo>
                  <a:lnTo>
                    <a:pt x="823497" y="2234"/>
                  </a:lnTo>
                  <a:lnTo>
                    <a:pt x="871639" y="1463"/>
                  </a:lnTo>
                  <a:lnTo>
                    <a:pt x="922741" y="1948"/>
                  </a:lnTo>
                  <a:lnTo>
                    <a:pt x="973850" y="2525"/>
                  </a:lnTo>
                  <a:lnTo>
                    <a:pt x="1024961" y="3237"/>
                  </a:lnTo>
                  <a:lnTo>
                    <a:pt x="1076075" y="4126"/>
                  </a:lnTo>
                  <a:lnTo>
                    <a:pt x="1127190" y="5237"/>
                  </a:lnTo>
                  <a:lnTo>
                    <a:pt x="1178303" y="6611"/>
                  </a:lnTo>
                  <a:lnTo>
                    <a:pt x="1229413" y="8293"/>
                  </a:lnTo>
                  <a:lnTo>
                    <a:pt x="1280519" y="10325"/>
                  </a:lnTo>
                  <a:lnTo>
                    <a:pt x="1331619" y="12750"/>
                  </a:lnTo>
                  <a:lnTo>
                    <a:pt x="1382712" y="15611"/>
                  </a:lnTo>
                  <a:lnTo>
                    <a:pt x="1408550" y="16419"/>
                  </a:lnTo>
                  <a:lnTo>
                    <a:pt x="1493758" y="16180"/>
                  </a:lnTo>
                  <a:lnTo>
                    <a:pt x="1549049" y="15312"/>
                  </a:lnTo>
                  <a:lnTo>
                    <a:pt x="1610078" y="14067"/>
                  </a:lnTo>
                  <a:lnTo>
                    <a:pt x="1674805" y="12532"/>
                  </a:lnTo>
                  <a:lnTo>
                    <a:pt x="1741192" y="10799"/>
                  </a:lnTo>
                  <a:lnTo>
                    <a:pt x="1807198" y="8958"/>
                  </a:lnTo>
                  <a:lnTo>
                    <a:pt x="1870783" y="7097"/>
                  </a:lnTo>
                  <a:lnTo>
                    <a:pt x="1929909" y="5308"/>
                  </a:lnTo>
                  <a:lnTo>
                    <a:pt x="1982536" y="3680"/>
                  </a:lnTo>
                  <a:lnTo>
                    <a:pt x="2026623" y="2304"/>
                  </a:lnTo>
                  <a:lnTo>
                    <a:pt x="2060131" y="1268"/>
                  </a:lnTo>
                  <a:lnTo>
                    <a:pt x="2081021" y="663"/>
                  </a:lnTo>
                  <a:lnTo>
                    <a:pt x="2137648" y="0"/>
                  </a:lnTo>
                  <a:lnTo>
                    <a:pt x="2194288" y="412"/>
                  </a:lnTo>
                  <a:lnTo>
                    <a:pt x="2250930" y="1106"/>
                  </a:lnTo>
                  <a:lnTo>
                    <a:pt x="2307564" y="1285"/>
                  </a:lnTo>
                  <a:lnTo>
                    <a:pt x="2358456" y="1829"/>
                  </a:lnTo>
                  <a:lnTo>
                    <a:pt x="2409323" y="3735"/>
                  </a:lnTo>
                  <a:lnTo>
                    <a:pt x="2460175" y="6522"/>
                  </a:lnTo>
                  <a:lnTo>
                    <a:pt x="2511020" y="9704"/>
                  </a:lnTo>
                  <a:lnTo>
                    <a:pt x="2561865" y="12797"/>
                  </a:lnTo>
                  <a:lnTo>
                    <a:pt x="2612718" y="15317"/>
                  </a:lnTo>
                  <a:lnTo>
                    <a:pt x="2663589" y="16781"/>
                  </a:lnTo>
                  <a:lnTo>
                    <a:pt x="2714485" y="16703"/>
                  </a:lnTo>
                  <a:lnTo>
                    <a:pt x="2759716" y="17698"/>
                  </a:lnTo>
                  <a:lnTo>
                    <a:pt x="2819123" y="21282"/>
                  </a:lnTo>
                  <a:lnTo>
                    <a:pt x="2884058" y="26257"/>
                  </a:lnTo>
                  <a:lnTo>
                    <a:pt x="2945876" y="31424"/>
                  </a:lnTo>
                  <a:lnTo>
                    <a:pt x="2995929" y="35586"/>
                  </a:lnTo>
                  <a:lnTo>
                    <a:pt x="3025571" y="37544"/>
                  </a:lnTo>
                  <a:lnTo>
                    <a:pt x="3041906" y="36435"/>
                  </a:lnTo>
                  <a:lnTo>
                    <a:pt x="3068780" y="34482"/>
                  </a:lnTo>
                  <a:lnTo>
                    <a:pt x="3095887" y="34374"/>
                  </a:lnTo>
                  <a:lnTo>
                    <a:pt x="3113197" y="71562"/>
                  </a:lnTo>
                  <a:lnTo>
                    <a:pt x="3113316" y="119276"/>
                  </a:lnTo>
                  <a:lnTo>
                    <a:pt x="3113388" y="185483"/>
                  </a:lnTo>
                  <a:lnTo>
                    <a:pt x="3113408" y="224931"/>
                  </a:lnTo>
                  <a:lnTo>
                    <a:pt x="3113418" y="268293"/>
                  </a:lnTo>
                  <a:lnTo>
                    <a:pt x="3113419" y="315333"/>
                  </a:lnTo>
                  <a:lnTo>
                    <a:pt x="3113411" y="365815"/>
                  </a:lnTo>
                  <a:lnTo>
                    <a:pt x="3113394" y="419503"/>
                  </a:lnTo>
                  <a:lnTo>
                    <a:pt x="3113370" y="476159"/>
                  </a:lnTo>
                  <a:lnTo>
                    <a:pt x="3113339" y="535549"/>
                  </a:lnTo>
                  <a:lnTo>
                    <a:pt x="3113301" y="597435"/>
                  </a:lnTo>
                  <a:lnTo>
                    <a:pt x="3113257" y="661581"/>
                  </a:lnTo>
                  <a:lnTo>
                    <a:pt x="3113208" y="727752"/>
                  </a:lnTo>
                  <a:lnTo>
                    <a:pt x="3113154" y="795710"/>
                  </a:lnTo>
                  <a:lnTo>
                    <a:pt x="3113095" y="865220"/>
                  </a:lnTo>
                  <a:lnTo>
                    <a:pt x="3113033" y="936045"/>
                  </a:lnTo>
                  <a:lnTo>
                    <a:pt x="3112968" y="1007949"/>
                  </a:lnTo>
                  <a:lnTo>
                    <a:pt x="3112900" y="1080695"/>
                  </a:lnTo>
                  <a:lnTo>
                    <a:pt x="3112830" y="1154048"/>
                  </a:lnTo>
                  <a:lnTo>
                    <a:pt x="3112758" y="1227770"/>
                  </a:lnTo>
                  <a:lnTo>
                    <a:pt x="3112686" y="1301627"/>
                  </a:lnTo>
                  <a:lnTo>
                    <a:pt x="3112613" y="1375380"/>
                  </a:lnTo>
                  <a:lnTo>
                    <a:pt x="3112541" y="1448795"/>
                  </a:lnTo>
                  <a:lnTo>
                    <a:pt x="3112469" y="1521635"/>
                  </a:lnTo>
                  <a:lnTo>
                    <a:pt x="3112399" y="1593663"/>
                  </a:lnTo>
                  <a:lnTo>
                    <a:pt x="3112330" y="1664644"/>
                  </a:lnTo>
                  <a:lnTo>
                    <a:pt x="3112264" y="1734340"/>
                  </a:lnTo>
                  <a:lnTo>
                    <a:pt x="3112201" y="1802516"/>
                  </a:lnTo>
                  <a:lnTo>
                    <a:pt x="3112142" y="1868935"/>
                  </a:lnTo>
                  <a:lnTo>
                    <a:pt x="3112087" y="1933362"/>
                  </a:lnTo>
                  <a:lnTo>
                    <a:pt x="3112036" y="1995559"/>
                  </a:lnTo>
                  <a:lnTo>
                    <a:pt x="3111991" y="2055291"/>
                  </a:lnTo>
                  <a:lnTo>
                    <a:pt x="3111952" y="2112321"/>
                  </a:lnTo>
                  <a:lnTo>
                    <a:pt x="3111920" y="2166412"/>
                  </a:lnTo>
                  <a:lnTo>
                    <a:pt x="3111894" y="2217330"/>
                  </a:lnTo>
                  <a:lnTo>
                    <a:pt x="3111876" y="2264836"/>
                  </a:lnTo>
                  <a:lnTo>
                    <a:pt x="3111866" y="2308696"/>
                  </a:lnTo>
                  <a:lnTo>
                    <a:pt x="3111864" y="2348672"/>
                  </a:lnTo>
                  <a:lnTo>
                    <a:pt x="3111872" y="2384529"/>
                  </a:lnTo>
                  <a:lnTo>
                    <a:pt x="3111918" y="2442939"/>
                  </a:lnTo>
                  <a:lnTo>
                    <a:pt x="3112008" y="2482035"/>
                  </a:lnTo>
                  <a:lnTo>
                    <a:pt x="3112407" y="2545093"/>
                  </a:lnTo>
                  <a:lnTo>
                    <a:pt x="3112629" y="2596458"/>
                  </a:lnTo>
                  <a:lnTo>
                    <a:pt x="3112751" y="2647841"/>
                  </a:lnTo>
                  <a:lnTo>
                    <a:pt x="3112789" y="2699239"/>
                  </a:lnTo>
                  <a:lnTo>
                    <a:pt x="3112755" y="2750649"/>
                  </a:lnTo>
                  <a:lnTo>
                    <a:pt x="3112664" y="2802068"/>
                  </a:lnTo>
                  <a:lnTo>
                    <a:pt x="3112531" y="2853491"/>
                  </a:lnTo>
                  <a:lnTo>
                    <a:pt x="3112370" y="2904916"/>
                  </a:lnTo>
                  <a:lnTo>
                    <a:pt x="3112194" y="2956340"/>
                  </a:lnTo>
                  <a:lnTo>
                    <a:pt x="3112019" y="3007758"/>
                  </a:lnTo>
                  <a:lnTo>
                    <a:pt x="3111857" y="3059169"/>
                  </a:lnTo>
                  <a:lnTo>
                    <a:pt x="3111724" y="3110568"/>
                  </a:lnTo>
                  <a:lnTo>
                    <a:pt x="3111634" y="3161952"/>
                  </a:lnTo>
                  <a:lnTo>
                    <a:pt x="3111601" y="3213319"/>
                  </a:lnTo>
                  <a:lnTo>
                    <a:pt x="3111595" y="3262011"/>
                  </a:lnTo>
                  <a:lnTo>
                    <a:pt x="3111582" y="3310705"/>
                  </a:lnTo>
                  <a:lnTo>
                    <a:pt x="3111576" y="3359400"/>
                  </a:lnTo>
                  <a:lnTo>
                    <a:pt x="3111586" y="3408095"/>
                  </a:lnTo>
                  <a:lnTo>
                    <a:pt x="3111625" y="3456789"/>
                  </a:lnTo>
                  <a:lnTo>
                    <a:pt x="3111703" y="3505482"/>
                  </a:lnTo>
                  <a:lnTo>
                    <a:pt x="3111773" y="3549106"/>
                  </a:lnTo>
                  <a:lnTo>
                    <a:pt x="3111375" y="3605798"/>
                  </a:lnTo>
                  <a:lnTo>
                    <a:pt x="3110345" y="3663932"/>
                  </a:lnTo>
                  <a:lnTo>
                    <a:pt x="3108523" y="3711885"/>
                  </a:lnTo>
                  <a:lnTo>
                    <a:pt x="3105746" y="3738032"/>
                  </a:lnTo>
                  <a:lnTo>
                    <a:pt x="3078286" y="3735453"/>
                  </a:lnTo>
                  <a:lnTo>
                    <a:pt x="3050789" y="3734795"/>
                  </a:lnTo>
                  <a:lnTo>
                    <a:pt x="3023284" y="3735101"/>
                  </a:lnTo>
                  <a:lnTo>
                    <a:pt x="2995803" y="3735416"/>
                  </a:lnTo>
                  <a:lnTo>
                    <a:pt x="2966440" y="3735082"/>
                  </a:lnTo>
                  <a:lnTo>
                    <a:pt x="2937060" y="3734452"/>
                  </a:lnTo>
                  <a:lnTo>
                    <a:pt x="2907683" y="3734081"/>
                  </a:lnTo>
                  <a:lnTo>
                    <a:pt x="2878328" y="3734527"/>
                  </a:lnTo>
                  <a:lnTo>
                    <a:pt x="2871375" y="3734617"/>
                  </a:lnTo>
                  <a:lnTo>
                    <a:pt x="2815409" y="3734374"/>
                  </a:lnTo>
                  <a:lnTo>
                    <a:pt x="2752064" y="3733821"/>
                  </a:lnTo>
                  <a:lnTo>
                    <a:pt x="2713547" y="3733438"/>
                  </a:lnTo>
                  <a:lnTo>
                    <a:pt x="2670898" y="3732988"/>
                  </a:lnTo>
                  <a:lnTo>
                    <a:pt x="2624438" y="3732476"/>
                  </a:lnTo>
                  <a:lnTo>
                    <a:pt x="2574490" y="3731906"/>
                  </a:lnTo>
                  <a:lnTo>
                    <a:pt x="2521375" y="3731280"/>
                  </a:lnTo>
                  <a:lnTo>
                    <a:pt x="2465415" y="3730602"/>
                  </a:lnTo>
                  <a:lnTo>
                    <a:pt x="2406934" y="3729877"/>
                  </a:lnTo>
                  <a:lnTo>
                    <a:pt x="2346253" y="3729107"/>
                  </a:lnTo>
                  <a:lnTo>
                    <a:pt x="2283694" y="3728297"/>
                  </a:lnTo>
                  <a:lnTo>
                    <a:pt x="2219580" y="3727450"/>
                  </a:lnTo>
                  <a:lnTo>
                    <a:pt x="2154233" y="3726569"/>
                  </a:lnTo>
                  <a:lnTo>
                    <a:pt x="2087974" y="3725659"/>
                  </a:lnTo>
                  <a:lnTo>
                    <a:pt x="2021126" y="3724723"/>
                  </a:lnTo>
                  <a:lnTo>
                    <a:pt x="1954012" y="3723765"/>
                  </a:lnTo>
                  <a:lnTo>
                    <a:pt x="1886953" y="3722788"/>
                  </a:lnTo>
                  <a:lnTo>
                    <a:pt x="1820272" y="3721796"/>
                  </a:lnTo>
                  <a:lnTo>
                    <a:pt x="1754290" y="3720793"/>
                  </a:lnTo>
                  <a:lnTo>
                    <a:pt x="1689331" y="3719782"/>
                  </a:lnTo>
                  <a:lnTo>
                    <a:pt x="1625715" y="3718767"/>
                  </a:lnTo>
                  <a:lnTo>
                    <a:pt x="1563766" y="3717752"/>
                  </a:lnTo>
                  <a:lnTo>
                    <a:pt x="1503806" y="3716740"/>
                  </a:lnTo>
                  <a:lnTo>
                    <a:pt x="1446156" y="3715735"/>
                  </a:lnTo>
                  <a:lnTo>
                    <a:pt x="1391139" y="3714740"/>
                  </a:lnTo>
                  <a:lnTo>
                    <a:pt x="1339077" y="3713760"/>
                  </a:lnTo>
                  <a:lnTo>
                    <a:pt x="1290293" y="3712798"/>
                  </a:lnTo>
                  <a:lnTo>
                    <a:pt x="1245107" y="3711857"/>
                  </a:lnTo>
                  <a:lnTo>
                    <a:pt x="1197675" y="3711023"/>
                  </a:lnTo>
                  <a:lnTo>
                    <a:pt x="1146952" y="3710466"/>
                  </a:lnTo>
                  <a:lnTo>
                    <a:pt x="1093343" y="3710166"/>
                  </a:lnTo>
                  <a:lnTo>
                    <a:pt x="1037250" y="3710104"/>
                  </a:lnTo>
                  <a:lnTo>
                    <a:pt x="979077" y="3710260"/>
                  </a:lnTo>
                  <a:lnTo>
                    <a:pt x="919227" y="3710613"/>
                  </a:lnTo>
                  <a:lnTo>
                    <a:pt x="858104" y="3711143"/>
                  </a:lnTo>
                  <a:lnTo>
                    <a:pt x="796111" y="3711830"/>
                  </a:lnTo>
                  <a:lnTo>
                    <a:pt x="733652" y="3712655"/>
                  </a:lnTo>
                  <a:lnTo>
                    <a:pt x="671129" y="3713597"/>
                  </a:lnTo>
                  <a:lnTo>
                    <a:pt x="608946" y="3714636"/>
                  </a:lnTo>
                  <a:lnTo>
                    <a:pt x="547507" y="3715752"/>
                  </a:lnTo>
                  <a:lnTo>
                    <a:pt x="487215" y="3716925"/>
                  </a:lnTo>
                  <a:lnTo>
                    <a:pt x="428473" y="3718135"/>
                  </a:lnTo>
                  <a:lnTo>
                    <a:pt x="371685" y="3719362"/>
                  </a:lnTo>
                  <a:lnTo>
                    <a:pt x="317254" y="3720585"/>
                  </a:lnTo>
                  <a:lnTo>
                    <a:pt x="265584" y="3721786"/>
                  </a:lnTo>
                  <a:lnTo>
                    <a:pt x="217077" y="3722943"/>
                  </a:lnTo>
                  <a:lnTo>
                    <a:pt x="172137" y="3724038"/>
                  </a:lnTo>
                  <a:lnTo>
                    <a:pt x="131168" y="3725048"/>
                  </a:lnTo>
                  <a:lnTo>
                    <a:pt x="94573" y="3725956"/>
                  </a:lnTo>
                  <a:lnTo>
                    <a:pt x="62755" y="3726740"/>
                  </a:lnTo>
                  <a:lnTo>
                    <a:pt x="36118" y="3727381"/>
                  </a:lnTo>
                  <a:lnTo>
                    <a:pt x="15065" y="3727858"/>
                  </a:lnTo>
                  <a:lnTo>
                    <a:pt x="0" y="3728151"/>
                  </a:lnTo>
                  <a:lnTo>
                    <a:pt x="171" y="3720352"/>
                  </a:lnTo>
                  <a:lnTo>
                    <a:pt x="342" y="3706855"/>
                  </a:lnTo>
                  <a:lnTo>
                    <a:pt x="678" y="3663879"/>
                  </a:lnTo>
                  <a:lnTo>
                    <a:pt x="1007" y="3601439"/>
                  </a:lnTo>
                  <a:lnTo>
                    <a:pt x="1329" y="3521752"/>
                  </a:lnTo>
                  <a:lnTo>
                    <a:pt x="1486" y="3476133"/>
                  </a:lnTo>
                  <a:lnTo>
                    <a:pt x="1641" y="3427034"/>
                  </a:lnTo>
                  <a:lnTo>
                    <a:pt x="1794" y="3374730"/>
                  </a:lnTo>
                  <a:lnTo>
                    <a:pt x="1944" y="3319500"/>
                  </a:lnTo>
                  <a:lnTo>
                    <a:pt x="2091" y="3261620"/>
                  </a:lnTo>
                  <a:lnTo>
                    <a:pt x="2235" y="3201368"/>
                  </a:lnTo>
                  <a:lnTo>
                    <a:pt x="2377" y="3139019"/>
                  </a:lnTo>
                  <a:lnTo>
                    <a:pt x="2515" y="3074852"/>
                  </a:lnTo>
                  <a:lnTo>
                    <a:pt x="2650" y="3009144"/>
                  </a:lnTo>
                  <a:lnTo>
                    <a:pt x="2782" y="2942171"/>
                  </a:lnTo>
                  <a:lnTo>
                    <a:pt x="2910" y="2874210"/>
                  </a:lnTo>
                  <a:lnTo>
                    <a:pt x="3035" y="2805539"/>
                  </a:lnTo>
                  <a:lnTo>
                    <a:pt x="3156" y="2736434"/>
                  </a:lnTo>
                  <a:lnTo>
                    <a:pt x="3273" y="2667173"/>
                  </a:lnTo>
                  <a:lnTo>
                    <a:pt x="3386" y="2598033"/>
                  </a:lnTo>
                  <a:lnTo>
                    <a:pt x="3495" y="2529290"/>
                  </a:lnTo>
                  <a:lnTo>
                    <a:pt x="3600" y="2461221"/>
                  </a:lnTo>
                  <a:lnTo>
                    <a:pt x="3701" y="2394104"/>
                  </a:lnTo>
                  <a:lnTo>
                    <a:pt x="3797" y="2328216"/>
                  </a:lnTo>
                  <a:lnTo>
                    <a:pt x="3888" y="2263834"/>
                  </a:lnTo>
                  <a:lnTo>
                    <a:pt x="3975" y="2201234"/>
                  </a:lnTo>
                  <a:lnTo>
                    <a:pt x="4057" y="2140694"/>
                  </a:lnTo>
                  <a:lnTo>
                    <a:pt x="4134" y="2082491"/>
                  </a:lnTo>
                  <a:lnTo>
                    <a:pt x="4206" y="2026901"/>
                  </a:lnTo>
                  <a:lnTo>
                    <a:pt x="4273" y="1974202"/>
                  </a:lnTo>
                  <a:lnTo>
                    <a:pt x="4334" y="1924671"/>
                  </a:lnTo>
                  <a:lnTo>
                    <a:pt x="4390" y="1878585"/>
                  </a:lnTo>
                  <a:lnTo>
                    <a:pt x="4441" y="1836221"/>
                  </a:lnTo>
                  <a:lnTo>
                    <a:pt x="4485" y="1797856"/>
                  </a:lnTo>
                  <a:lnTo>
                    <a:pt x="4557" y="1734231"/>
                  </a:lnTo>
                  <a:lnTo>
                    <a:pt x="4584" y="1709524"/>
                  </a:lnTo>
                  <a:lnTo>
                    <a:pt x="4611" y="1686974"/>
                  </a:lnTo>
                  <a:lnTo>
                    <a:pt x="4696" y="1623392"/>
                  </a:lnTo>
                  <a:lnTo>
                    <a:pt x="4752" y="1583238"/>
                  </a:lnTo>
                  <a:lnTo>
                    <a:pt x="4816" y="1538095"/>
                  </a:lnTo>
                  <a:lnTo>
                    <a:pt x="4887" y="1488401"/>
                  </a:lnTo>
                  <a:lnTo>
                    <a:pt x="4965" y="1434597"/>
                  </a:lnTo>
                  <a:lnTo>
                    <a:pt x="5049" y="1377122"/>
                  </a:lnTo>
                  <a:lnTo>
                    <a:pt x="5138" y="1316414"/>
                  </a:lnTo>
                  <a:lnTo>
                    <a:pt x="5232" y="1252914"/>
                  </a:lnTo>
                  <a:lnTo>
                    <a:pt x="5330" y="1187060"/>
                  </a:lnTo>
                  <a:lnTo>
                    <a:pt x="5431" y="1119293"/>
                  </a:lnTo>
                  <a:lnTo>
                    <a:pt x="5535" y="1050050"/>
                  </a:lnTo>
                  <a:lnTo>
                    <a:pt x="5640" y="979772"/>
                  </a:lnTo>
                  <a:lnTo>
                    <a:pt x="5746" y="908898"/>
                  </a:lnTo>
                  <a:lnTo>
                    <a:pt x="5853" y="837867"/>
                  </a:lnTo>
                  <a:lnTo>
                    <a:pt x="5960" y="767119"/>
                  </a:lnTo>
                  <a:lnTo>
                    <a:pt x="6065" y="697092"/>
                  </a:lnTo>
                  <a:lnTo>
                    <a:pt x="6169" y="628227"/>
                  </a:lnTo>
                  <a:lnTo>
                    <a:pt x="6270" y="560962"/>
                  </a:lnTo>
                  <a:lnTo>
                    <a:pt x="6368" y="495737"/>
                  </a:lnTo>
                  <a:lnTo>
                    <a:pt x="6463" y="432991"/>
                  </a:lnTo>
                  <a:lnTo>
                    <a:pt x="6553" y="373163"/>
                  </a:lnTo>
                  <a:lnTo>
                    <a:pt x="6637" y="316694"/>
                  </a:lnTo>
                  <a:lnTo>
                    <a:pt x="6716" y="264021"/>
                  </a:lnTo>
                  <a:lnTo>
                    <a:pt x="6788" y="215585"/>
                  </a:lnTo>
                  <a:lnTo>
                    <a:pt x="6853" y="171825"/>
                  </a:lnTo>
                  <a:lnTo>
                    <a:pt x="6910" y="133180"/>
                  </a:lnTo>
                  <a:lnTo>
                    <a:pt x="6996" y="72992"/>
                  </a:lnTo>
                  <a:lnTo>
                    <a:pt x="7048" y="32057"/>
                  </a:lnTo>
                  <a:lnTo>
                    <a:pt x="85926" y="21789"/>
                  </a:lnTo>
                  <a:lnTo>
                    <a:pt x="129100" y="16635"/>
                  </a:lnTo>
                  <a:lnTo>
                    <a:pt x="151764" y="15036"/>
                  </a:lnTo>
                  <a:lnTo>
                    <a:pt x="169113" y="15433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397" y="1918983"/>
            <a:ext cx="4540689" cy="39442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73702" y="2579839"/>
            <a:ext cx="3081655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9810">
              <a:lnSpc>
                <a:spcPct val="100000"/>
              </a:lnSpc>
              <a:spcBef>
                <a:spcPts val="100"/>
              </a:spcBef>
            </a:pP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YAR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35" dirty="0">
                <a:solidFill>
                  <a:srgbClr val="FFFFFF"/>
                </a:solidFill>
                <a:latin typeface="Tahoma"/>
                <a:cs typeface="Tahoma"/>
              </a:rPr>
              <a:t>COACH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ahoma"/>
              <a:cs typeface="Tahoma"/>
            </a:endParaRPr>
          </a:p>
          <a:p>
            <a:pPr marL="504825" indent="-217170">
              <a:lnSpc>
                <a:spcPct val="100000"/>
              </a:lnSpc>
              <a:buChar char="•"/>
              <a:tabLst>
                <a:tab pos="504190" algn="l"/>
                <a:tab pos="505459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coac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coach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ondersteunen|bijsturen</a:t>
            </a:r>
            <a:endParaRPr sz="1350">
              <a:latin typeface="Lucida Sans Unicode"/>
              <a:cs typeface="Lucida Sans Unicode"/>
            </a:endParaRPr>
          </a:p>
          <a:p>
            <a:pPr marL="504825" indent="-217170">
              <a:lnSpc>
                <a:spcPct val="100000"/>
              </a:lnSpc>
              <a:spcBef>
                <a:spcPts val="480"/>
              </a:spcBef>
              <a:buChar char="•"/>
              <a:tabLst>
                <a:tab pos="504190" algn="l"/>
                <a:tab pos="505459" algn="l"/>
              </a:tabLst>
            </a:pPr>
            <a:r>
              <a:rPr sz="135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ze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contex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jongere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1" name="object 1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pic>
        <p:nvPicPr>
          <p:cNvPr id="1028" name="Afbeelding 4">
            <a:extLst>
              <a:ext uri="{FF2B5EF4-FFF2-40B4-BE49-F238E27FC236}">
                <a16:creationId xmlns:a16="http://schemas.microsoft.com/office/drawing/2014/main" id="{E985FC9F-7A08-72DC-C5F6-C9D54F84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58" y="3852770"/>
            <a:ext cx="5851525" cy="180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6CE18D-C75C-3BD6-C72A-09BC38C2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1" y="1371600"/>
            <a:ext cx="58515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6665" y="977176"/>
            <a:ext cx="780884" cy="3554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965" y="1615909"/>
            <a:ext cx="5945505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YAR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Vlaanderen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biedt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jongeren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kans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om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hun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leven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5" dirty="0">
                <a:solidFill>
                  <a:srgbClr val="1086A1"/>
                </a:solidFill>
                <a:latin typeface="Tahoma"/>
                <a:cs typeface="Tahoma"/>
              </a:rPr>
              <a:t>weer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op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de</a:t>
            </a:r>
            <a:r>
              <a:rPr sz="13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sporen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krijgen.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965" y="2705474"/>
            <a:ext cx="187642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2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programma’s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zelf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verantwoordelijk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bewuste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keuzes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rui</a:t>
            </a: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netwerk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2188" y="2503148"/>
            <a:ext cx="6288405" cy="2064385"/>
          </a:xfrm>
          <a:custGeom>
            <a:avLst/>
            <a:gdLst/>
            <a:ahLst/>
            <a:cxnLst/>
            <a:rect l="l" t="t" r="r" b="b"/>
            <a:pathLst>
              <a:path w="6288405" h="2064385">
                <a:moveTo>
                  <a:pt x="341731" y="13648"/>
                </a:moveTo>
                <a:lnTo>
                  <a:pt x="393550" y="14806"/>
                </a:lnTo>
                <a:lnTo>
                  <a:pt x="445329" y="16191"/>
                </a:lnTo>
                <a:lnTo>
                  <a:pt x="497083" y="17686"/>
                </a:lnTo>
                <a:lnTo>
                  <a:pt x="548827" y="19175"/>
                </a:lnTo>
                <a:lnTo>
                  <a:pt x="600577" y="20540"/>
                </a:lnTo>
                <a:lnTo>
                  <a:pt x="652348" y="21666"/>
                </a:lnTo>
                <a:lnTo>
                  <a:pt x="704157" y="22434"/>
                </a:lnTo>
                <a:lnTo>
                  <a:pt x="756018" y="22729"/>
                </a:lnTo>
                <a:lnTo>
                  <a:pt x="807464" y="22697"/>
                </a:lnTo>
                <a:lnTo>
                  <a:pt x="858884" y="22547"/>
                </a:lnTo>
                <a:lnTo>
                  <a:pt x="910283" y="22268"/>
                </a:lnTo>
                <a:lnTo>
                  <a:pt x="961665" y="21847"/>
                </a:lnTo>
                <a:lnTo>
                  <a:pt x="1013036" y="21271"/>
                </a:lnTo>
                <a:lnTo>
                  <a:pt x="1064401" y="20529"/>
                </a:lnTo>
                <a:lnTo>
                  <a:pt x="1115763" y="19607"/>
                </a:lnTo>
                <a:lnTo>
                  <a:pt x="1167129" y="18493"/>
                </a:lnTo>
                <a:lnTo>
                  <a:pt x="1218502" y="17175"/>
                </a:lnTo>
                <a:lnTo>
                  <a:pt x="1269888" y="15640"/>
                </a:lnTo>
                <a:lnTo>
                  <a:pt x="1321292" y="13876"/>
                </a:lnTo>
                <a:lnTo>
                  <a:pt x="1372717" y="11870"/>
                </a:lnTo>
                <a:lnTo>
                  <a:pt x="1421396" y="9849"/>
                </a:lnTo>
                <a:lnTo>
                  <a:pt x="1469992" y="7874"/>
                </a:lnTo>
                <a:lnTo>
                  <a:pt x="1518532" y="6023"/>
                </a:lnTo>
                <a:lnTo>
                  <a:pt x="1567045" y="4371"/>
                </a:lnTo>
                <a:lnTo>
                  <a:pt x="1615556" y="2996"/>
                </a:lnTo>
                <a:lnTo>
                  <a:pt x="1664095" y="1973"/>
                </a:lnTo>
                <a:lnTo>
                  <a:pt x="1712688" y="1379"/>
                </a:lnTo>
                <a:lnTo>
                  <a:pt x="1761363" y="1291"/>
                </a:lnTo>
                <a:lnTo>
                  <a:pt x="1812997" y="1498"/>
                </a:lnTo>
                <a:lnTo>
                  <a:pt x="1864635" y="1719"/>
                </a:lnTo>
                <a:lnTo>
                  <a:pt x="1916275" y="1962"/>
                </a:lnTo>
                <a:lnTo>
                  <a:pt x="1967917" y="2229"/>
                </a:lnTo>
                <a:lnTo>
                  <a:pt x="2019560" y="2526"/>
                </a:lnTo>
                <a:lnTo>
                  <a:pt x="2071205" y="2858"/>
                </a:lnTo>
                <a:lnTo>
                  <a:pt x="2122851" y="3229"/>
                </a:lnTo>
                <a:lnTo>
                  <a:pt x="2174498" y="3645"/>
                </a:lnTo>
                <a:lnTo>
                  <a:pt x="2226144" y="4109"/>
                </a:lnTo>
                <a:lnTo>
                  <a:pt x="2277791" y="4627"/>
                </a:lnTo>
                <a:lnTo>
                  <a:pt x="2329436" y="5203"/>
                </a:lnTo>
                <a:lnTo>
                  <a:pt x="2381081" y="5842"/>
                </a:lnTo>
                <a:lnTo>
                  <a:pt x="2432724" y="6550"/>
                </a:lnTo>
                <a:lnTo>
                  <a:pt x="2484365" y="7330"/>
                </a:lnTo>
                <a:lnTo>
                  <a:pt x="2536004" y="8187"/>
                </a:lnTo>
                <a:lnTo>
                  <a:pt x="2587640" y="9126"/>
                </a:lnTo>
                <a:lnTo>
                  <a:pt x="2639274" y="10153"/>
                </a:lnTo>
                <a:lnTo>
                  <a:pt x="2690904" y="11271"/>
                </a:lnTo>
                <a:lnTo>
                  <a:pt x="2742530" y="12485"/>
                </a:lnTo>
                <a:lnTo>
                  <a:pt x="2794152" y="13801"/>
                </a:lnTo>
                <a:lnTo>
                  <a:pt x="2843594" y="15324"/>
                </a:lnTo>
                <a:lnTo>
                  <a:pt x="2893012" y="17203"/>
                </a:lnTo>
                <a:lnTo>
                  <a:pt x="2942411" y="19338"/>
                </a:lnTo>
                <a:lnTo>
                  <a:pt x="2991797" y="21630"/>
                </a:lnTo>
                <a:lnTo>
                  <a:pt x="3041177" y="23980"/>
                </a:lnTo>
                <a:lnTo>
                  <a:pt x="3090557" y="26288"/>
                </a:lnTo>
                <a:lnTo>
                  <a:pt x="3139945" y="28455"/>
                </a:lnTo>
                <a:lnTo>
                  <a:pt x="3189345" y="30381"/>
                </a:lnTo>
                <a:lnTo>
                  <a:pt x="3238764" y="31968"/>
                </a:lnTo>
                <a:lnTo>
                  <a:pt x="3288209" y="33117"/>
                </a:lnTo>
                <a:lnTo>
                  <a:pt x="3337687" y="33727"/>
                </a:lnTo>
                <a:lnTo>
                  <a:pt x="3390582" y="33812"/>
                </a:lnTo>
                <a:lnTo>
                  <a:pt x="3443454" y="33424"/>
                </a:lnTo>
                <a:lnTo>
                  <a:pt x="3496308" y="32602"/>
                </a:lnTo>
                <a:lnTo>
                  <a:pt x="3549148" y="31387"/>
                </a:lnTo>
                <a:lnTo>
                  <a:pt x="3601978" y="29818"/>
                </a:lnTo>
                <a:lnTo>
                  <a:pt x="3654803" y="27935"/>
                </a:lnTo>
                <a:lnTo>
                  <a:pt x="3707626" y="25778"/>
                </a:lnTo>
                <a:lnTo>
                  <a:pt x="3760454" y="23386"/>
                </a:lnTo>
                <a:lnTo>
                  <a:pt x="3813289" y="20799"/>
                </a:lnTo>
                <a:lnTo>
                  <a:pt x="3862333" y="18095"/>
                </a:lnTo>
                <a:lnTo>
                  <a:pt x="3911318" y="15062"/>
                </a:lnTo>
                <a:lnTo>
                  <a:pt x="3960266" y="11891"/>
                </a:lnTo>
                <a:lnTo>
                  <a:pt x="4009201" y="8770"/>
                </a:lnTo>
                <a:lnTo>
                  <a:pt x="4058145" y="5889"/>
                </a:lnTo>
                <a:lnTo>
                  <a:pt x="4107124" y="3437"/>
                </a:lnTo>
                <a:lnTo>
                  <a:pt x="4156159" y="1605"/>
                </a:lnTo>
                <a:lnTo>
                  <a:pt x="4205274" y="580"/>
                </a:lnTo>
                <a:lnTo>
                  <a:pt x="4256126" y="157"/>
                </a:lnTo>
                <a:lnTo>
                  <a:pt x="4306987" y="0"/>
                </a:lnTo>
                <a:lnTo>
                  <a:pt x="4357854" y="45"/>
                </a:lnTo>
                <a:lnTo>
                  <a:pt x="4408725" y="232"/>
                </a:lnTo>
                <a:lnTo>
                  <a:pt x="4459598" y="499"/>
                </a:lnTo>
                <a:lnTo>
                  <a:pt x="4510470" y="785"/>
                </a:lnTo>
                <a:lnTo>
                  <a:pt x="4561339" y="1028"/>
                </a:lnTo>
                <a:lnTo>
                  <a:pt x="4612203" y="1167"/>
                </a:lnTo>
                <a:lnTo>
                  <a:pt x="4663059" y="1139"/>
                </a:lnTo>
                <a:lnTo>
                  <a:pt x="4714486" y="1201"/>
                </a:lnTo>
                <a:lnTo>
                  <a:pt x="4765900" y="1618"/>
                </a:lnTo>
                <a:lnTo>
                  <a:pt x="4817302" y="2337"/>
                </a:lnTo>
                <a:lnTo>
                  <a:pt x="4868694" y="3304"/>
                </a:lnTo>
                <a:lnTo>
                  <a:pt x="4920078" y="4466"/>
                </a:lnTo>
                <a:lnTo>
                  <a:pt x="4971457" y="5768"/>
                </a:lnTo>
                <a:lnTo>
                  <a:pt x="5022832" y="7159"/>
                </a:lnTo>
                <a:lnTo>
                  <a:pt x="5074205" y="8583"/>
                </a:lnTo>
                <a:lnTo>
                  <a:pt x="5125579" y="9987"/>
                </a:lnTo>
                <a:lnTo>
                  <a:pt x="5176955" y="11319"/>
                </a:lnTo>
                <a:lnTo>
                  <a:pt x="5228335" y="12524"/>
                </a:lnTo>
                <a:lnTo>
                  <a:pt x="5279721" y="13549"/>
                </a:lnTo>
                <a:lnTo>
                  <a:pt x="5331116" y="14341"/>
                </a:lnTo>
                <a:lnTo>
                  <a:pt x="5382521" y="14845"/>
                </a:lnTo>
                <a:lnTo>
                  <a:pt x="5433939" y="15009"/>
                </a:lnTo>
                <a:lnTo>
                  <a:pt x="5485371" y="14779"/>
                </a:lnTo>
                <a:lnTo>
                  <a:pt x="5538818" y="14325"/>
                </a:lnTo>
                <a:lnTo>
                  <a:pt x="5592278" y="13963"/>
                </a:lnTo>
                <a:lnTo>
                  <a:pt x="5645744" y="13792"/>
                </a:lnTo>
                <a:lnTo>
                  <a:pt x="5699212" y="13912"/>
                </a:lnTo>
                <a:lnTo>
                  <a:pt x="5752677" y="14421"/>
                </a:lnTo>
                <a:lnTo>
                  <a:pt x="5806134" y="15418"/>
                </a:lnTo>
                <a:lnTo>
                  <a:pt x="5859579" y="17003"/>
                </a:lnTo>
                <a:lnTo>
                  <a:pt x="5913005" y="19275"/>
                </a:lnTo>
                <a:lnTo>
                  <a:pt x="5963187" y="22736"/>
                </a:lnTo>
                <a:lnTo>
                  <a:pt x="6013461" y="27179"/>
                </a:lnTo>
                <a:lnTo>
                  <a:pt x="6063751" y="31153"/>
                </a:lnTo>
                <a:lnTo>
                  <a:pt x="6113983" y="33206"/>
                </a:lnTo>
                <a:lnTo>
                  <a:pt x="6129422" y="33233"/>
                </a:lnTo>
                <a:lnTo>
                  <a:pt x="6144882" y="33045"/>
                </a:lnTo>
                <a:lnTo>
                  <a:pt x="6160342" y="32814"/>
                </a:lnTo>
                <a:lnTo>
                  <a:pt x="6175781" y="32711"/>
                </a:lnTo>
                <a:lnTo>
                  <a:pt x="6195425" y="31715"/>
                </a:lnTo>
                <a:lnTo>
                  <a:pt x="6217537" y="30170"/>
                </a:lnTo>
                <a:lnTo>
                  <a:pt x="6239580" y="30298"/>
                </a:lnTo>
                <a:lnTo>
                  <a:pt x="6259017" y="34324"/>
                </a:lnTo>
                <a:lnTo>
                  <a:pt x="6262439" y="61729"/>
                </a:lnTo>
                <a:lnTo>
                  <a:pt x="6266857" y="89315"/>
                </a:lnTo>
                <a:lnTo>
                  <a:pt x="6271731" y="116892"/>
                </a:lnTo>
                <a:lnTo>
                  <a:pt x="6276517" y="144268"/>
                </a:lnTo>
                <a:lnTo>
                  <a:pt x="6278984" y="173192"/>
                </a:lnTo>
                <a:lnTo>
                  <a:pt x="6278599" y="202202"/>
                </a:lnTo>
                <a:lnTo>
                  <a:pt x="6278201" y="231207"/>
                </a:lnTo>
                <a:lnTo>
                  <a:pt x="6280632" y="260117"/>
                </a:lnTo>
                <a:lnTo>
                  <a:pt x="6284250" y="285795"/>
                </a:lnTo>
                <a:lnTo>
                  <a:pt x="6286468" y="310592"/>
                </a:lnTo>
                <a:lnTo>
                  <a:pt x="6287562" y="335568"/>
                </a:lnTo>
                <a:lnTo>
                  <a:pt x="6287808" y="361781"/>
                </a:lnTo>
                <a:lnTo>
                  <a:pt x="6284828" y="421734"/>
                </a:lnTo>
                <a:lnTo>
                  <a:pt x="6278522" y="462757"/>
                </a:lnTo>
                <a:lnTo>
                  <a:pt x="6272129" y="498596"/>
                </a:lnTo>
                <a:lnTo>
                  <a:pt x="6268885" y="542997"/>
                </a:lnTo>
                <a:lnTo>
                  <a:pt x="6269070" y="596654"/>
                </a:lnTo>
                <a:lnTo>
                  <a:pt x="6270310" y="677265"/>
                </a:lnTo>
                <a:lnTo>
                  <a:pt x="6271247" y="725772"/>
                </a:lnTo>
                <a:lnTo>
                  <a:pt x="6272353" y="778729"/>
                </a:lnTo>
                <a:lnTo>
                  <a:pt x="6273596" y="835373"/>
                </a:lnTo>
                <a:lnTo>
                  <a:pt x="6274944" y="894942"/>
                </a:lnTo>
                <a:lnTo>
                  <a:pt x="6276367" y="956674"/>
                </a:lnTo>
                <a:lnTo>
                  <a:pt x="6277832" y="1019804"/>
                </a:lnTo>
                <a:lnTo>
                  <a:pt x="6279307" y="1083572"/>
                </a:lnTo>
                <a:lnTo>
                  <a:pt x="6280762" y="1147213"/>
                </a:lnTo>
                <a:lnTo>
                  <a:pt x="6282164" y="1209965"/>
                </a:lnTo>
                <a:lnTo>
                  <a:pt x="6283481" y="1271065"/>
                </a:lnTo>
                <a:lnTo>
                  <a:pt x="6284683" y="1329751"/>
                </a:lnTo>
                <a:lnTo>
                  <a:pt x="6285737" y="1385260"/>
                </a:lnTo>
                <a:lnTo>
                  <a:pt x="6286612" y="1436828"/>
                </a:lnTo>
                <a:lnTo>
                  <a:pt x="6287276" y="1483694"/>
                </a:lnTo>
                <a:lnTo>
                  <a:pt x="6287698" y="1525095"/>
                </a:lnTo>
                <a:lnTo>
                  <a:pt x="6287846" y="1560267"/>
                </a:lnTo>
                <a:lnTo>
                  <a:pt x="6287828" y="1611961"/>
                </a:lnTo>
                <a:lnTo>
                  <a:pt x="6287801" y="1663655"/>
                </a:lnTo>
                <a:lnTo>
                  <a:pt x="6287805" y="1715349"/>
                </a:lnTo>
                <a:lnTo>
                  <a:pt x="6287878" y="1767044"/>
                </a:lnTo>
                <a:lnTo>
                  <a:pt x="6288062" y="1818738"/>
                </a:lnTo>
                <a:lnTo>
                  <a:pt x="6288409" y="1855463"/>
                </a:lnTo>
                <a:lnTo>
                  <a:pt x="6288195" y="1892183"/>
                </a:lnTo>
                <a:lnTo>
                  <a:pt x="6287419" y="1928896"/>
                </a:lnTo>
                <a:lnTo>
                  <a:pt x="6286080" y="1965600"/>
                </a:lnTo>
                <a:lnTo>
                  <a:pt x="6287945" y="1981924"/>
                </a:lnTo>
                <a:lnTo>
                  <a:pt x="6286888" y="1997176"/>
                </a:lnTo>
                <a:lnTo>
                  <a:pt x="6282910" y="2011356"/>
                </a:lnTo>
                <a:lnTo>
                  <a:pt x="6276009" y="2024465"/>
                </a:lnTo>
                <a:lnTo>
                  <a:pt x="6220517" y="2022186"/>
                </a:lnTo>
                <a:lnTo>
                  <a:pt x="6164951" y="2021604"/>
                </a:lnTo>
                <a:lnTo>
                  <a:pt x="6109371" y="2021875"/>
                </a:lnTo>
                <a:lnTo>
                  <a:pt x="6053836" y="2022153"/>
                </a:lnTo>
                <a:lnTo>
                  <a:pt x="6006374" y="2021955"/>
                </a:lnTo>
                <a:lnTo>
                  <a:pt x="5958885" y="2021526"/>
                </a:lnTo>
                <a:lnTo>
                  <a:pt x="5911388" y="2021119"/>
                </a:lnTo>
                <a:lnTo>
                  <a:pt x="5863903" y="2020986"/>
                </a:lnTo>
                <a:lnTo>
                  <a:pt x="5816447" y="2021379"/>
                </a:lnTo>
                <a:lnTo>
                  <a:pt x="5767303" y="2023885"/>
                </a:lnTo>
                <a:lnTo>
                  <a:pt x="5718389" y="2028848"/>
                </a:lnTo>
                <a:lnTo>
                  <a:pt x="5669551" y="2034720"/>
                </a:lnTo>
                <a:lnTo>
                  <a:pt x="5620640" y="2039951"/>
                </a:lnTo>
                <a:lnTo>
                  <a:pt x="5571502" y="2042994"/>
                </a:lnTo>
                <a:lnTo>
                  <a:pt x="5519025" y="2045008"/>
                </a:lnTo>
                <a:lnTo>
                  <a:pt x="5466588" y="2047792"/>
                </a:lnTo>
                <a:lnTo>
                  <a:pt x="5414178" y="2051048"/>
                </a:lnTo>
                <a:lnTo>
                  <a:pt x="5361779" y="2054479"/>
                </a:lnTo>
                <a:lnTo>
                  <a:pt x="5309377" y="2057785"/>
                </a:lnTo>
                <a:lnTo>
                  <a:pt x="5256959" y="2060668"/>
                </a:lnTo>
                <a:lnTo>
                  <a:pt x="5204510" y="2062832"/>
                </a:lnTo>
                <a:lnTo>
                  <a:pt x="5154541" y="2063784"/>
                </a:lnTo>
                <a:lnTo>
                  <a:pt x="5104585" y="2063537"/>
                </a:lnTo>
                <a:lnTo>
                  <a:pt x="5054639" y="2062304"/>
                </a:lnTo>
                <a:lnTo>
                  <a:pt x="5004701" y="2060294"/>
                </a:lnTo>
                <a:lnTo>
                  <a:pt x="4954767" y="2057722"/>
                </a:lnTo>
                <a:lnTo>
                  <a:pt x="4904835" y="2054797"/>
                </a:lnTo>
                <a:lnTo>
                  <a:pt x="4854900" y="2051733"/>
                </a:lnTo>
                <a:lnTo>
                  <a:pt x="4804960" y="2048740"/>
                </a:lnTo>
                <a:lnTo>
                  <a:pt x="4755011" y="2046031"/>
                </a:lnTo>
                <a:lnTo>
                  <a:pt x="4705051" y="2043818"/>
                </a:lnTo>
                <a:lnTo>
                  <a:pt x="4655076" y="2042311"/>
                </a:lnTo>
                <a:lnTo>
                  <a:pt x="4605083" y="2041724"/>
                </a:lnTo>
                <a:lnTo>
                  <a:pt x="4590683" y="2041654"/>
                </a:lnTo>
                <a:lnTo>
                  <a:pt x="4573497" y="2041478"/>
                </a:lnTo>
                <a:lnTo>
                  <a:pt x="4531061" y="2040823"/>
                </a:lnTo>
                <a:lnTo>
                  <a:pt x="4478364" y="2039797"/>
                </a:lnTo>
                <a:lnTo>
                  <a:pt x="4415997" y="2038439"/>
                </a:lnTo>
                <a:lnTo>
                  <a:pt x="4344549" y="2036784"/>
                </a:lnTo>
                <a:lnTo>
                  <a:pt x="4305604" y="2035858"/>
                </a:lnTo>
                <a:lnTo>
                  <a:pt x="4264610" y="2034871"/>
                </a:lnTo>
                <a:lnTo>
                  <a:pt x="4221642" y="2033830"/>
                </a:lnTo>
                <a:lnTo>
                  <a:pt x="4176772" y="2032738"/>
                </a:lnTo>
                <a:lnTo>
                  <a:pt x="4130074" y="2031600"/>
                </a:lnTo>
                <a:lnTo>
                  <a:pt x="4081622" y="2030421"/>
                </a:lnTo>
                <a:lnTo>
                  <a:pt x="4031491" y="2029206"/>
                </a:lnTo>
                <a:lnTo>
                  <a:pt x="3979753" y="2027959"/>
                </a:lnTo>
                <a:lnTo>
                  <a:pt x="3926482" y="2026685"/>
                </a:lnTo>
                <a:lnTo>
                  <a:pt x="3871753" y="2025388"/>
                </a:lnTo>
                <a:lnTo>
                  <a:pt x="3815638" y="2024074"/>
                </a:lnTo>
                <a:lnTo>
                  <a:pt x="3758212" y="2022747"/>
                </a:lnTo>
                <a:lnTo>
                  <a:pt x="3699549" y="2021412"/>
                </a:lnTo>
                <a:lnTo>
                  <a:pt x="3639722" y="2020073"/>
                </a:lnTo>
                <a:lnTo>
                  <a:pt x="3578804" y="2018736"/>
                </a:lnTo>
                <a:lnTo>
                  <a:pt x="3516871" y="2017404"/>
                </a:lnTo>
                <a:lnTo>
                  <a:pt x="3453995" y="2016082"/>
                </a:lnTo>
                <a:lnTo>
                  <a:pt x="3390250" y="2014776"/>
                </a:lnTo>
                <a:lnTo>
                  <a:pt x="3325709" y="2013490"/>
                </a:lnTo>
                <a:lnTo>
                  <a:pt x="3260448" y="2012228"/>
                </a:lnTo>
                <a:lnTo>
                  <a:pt x="3194539" y="2010996"/>
                </a:lnTo>
                <a:lnTo>
                  <a:pt x="3128056" y="2009797"/>
                </a:lnTo>
                <a:lnTo>
                  <a:pt x="3061074" y="2008637"/>
                </a:lnTo>
                <a:lnTo>
                  <a:pt x="2993665" y="2007521"/>
                </a:lnTo>
                <a:lnTo>
                  <a:pt x="2925903" y="2006452"/>
                </a:lnTo>
                <a:lnTo>
                  <a:pt x="2857862" y="2005437"/>
                </a:lnTo>
                <a:lnTo>
                  <a:pt x="2789617" y="2004478"/>
                </a:lnTo>
                <a:lnTo>
                  <a:pt x="2721240" y="2003582"/>
                </a:lnTo>
                <a:lnTo>
                  <a:pt x="2652806" y="2002753"/>
                </a:lnTo>
                <a:lnTo>
                  <a:pt x="2584388" y="2001995"/>
                </a:lnTo>
                <a:lnTo>
                  <a:pt x="2516060" y="2001313"/>
                </a:lnTo>
                <a:lnTo>
                  <a:pt x="2441716" y="2000685"/>
                </a:lnTo>
                <a:lnTo>
                  <a:pt x="2367571" y="2000193"/>
                </a:lnTo>
                <a:lnTo>
                  <a:pt x="2293762" y="1999828"/>
                </a:lnTo>
                <a:lnTo>
                  <a:pt x="2220426" y="1999580"/>
                </a:lnTo>
                <a:lnTo>
                  <a:pt x="2147700" y="1999440"/>
                </a:lnTo>
                <a:lnTo>
                  <a:pt x="2075721" y="1999399"/>
                </a:lnTo>
                <a:lnTo>
                  <a:pt x="2004628" y="1999446"/>
                </a:lnTo>
                <a:lnTo>
                  <a:pt x="1934556" y="1999573"/>
                </a:lnTo>
                <a:lnTo>
                  <a:pt x="1865645" y="1999769"/>
                </a:lnTo>
                <a:lnTo>
                  <a:pt x="1798030" y="2000026"/>
                </a:lnTo>
                <a:lnTo>
                  <a:pt x="1731849" y="2000334"/>
                </a:lnTo>
                <a:lnTo>
                  <a:pt x="1667240" y="2000683"/>
                </a:lnTo>
                <a:lnTo>
                  <a:pt x="1604339" y="2001064"/>
                </a:lnTo>
                <a:lnTo>
                  <a:pt x="1543284" y="2001467"/>
                </a:lnTo>
                <a:lnTo>
                  <a:pt x="1484213" y="2001884"/>
                </a:lnTo>
                <a:lnTo>
                  <a:pt x="1427262" y="2002304"/>
                </a:lnTo>
                <a:lnTo>
                  <a:pt x="1372569" y="2002718"/>
                </a:lnTo>
                <a:lnTo>
                  <a:pt x="1320272" y="2003116"/>
                </a:lnTo>
                <a:lnTo>
                  <a:pt x="1270507" y="2003489"/>
                </a:lnTo>
                <a:lnTo>
                  <a:pt x="1223412" y="2003828"/>
                </a:lnTo>
                <a:lnTo>
                  <a:pt x="1179123" y="2004123"/>
                </a:lnTo>
                <a:lnTo>
                  <a:pt x="1137780" y="2004365"/>
                </a:lnTo>
                <a:lnTo>
                  <a:pt x="1099518" y="2004544"/>
                </a:lnTo>
                <a:lnTo>
                  <a:pt x="1032788" y="2004674"/>
                </a:lnTo>
                <a:lnTo>
                  <a:pt x="1004595" y="2004607"/>
                </a:lnTo>
                <a:lnTo>
                  <a:pt x="959238" y="2004161"/>
                </a:lnTo>
                <a:lnTo>
                  <a:pt x="920838" y="2002570"/>
                </a:lnTo>
                <a:lnTo>
                  <a:pt x="872597" y="1997542"/>
                </a:lnTo>
                <a:lnTo>
                  <a:pt x="824549" y="1993335"/>
                </a:lnTo>
                <a:lnTo>
                  <a:pt x="776633" y="1989845"/>
                </a:lnTo>
                <a:lnTo>
                  <a:pt x="728788" y="1986968"/>
                </a:lnTo>
                <a:lnTo>
                  <a:pt x="680954" y="1984599"/>
                </a:lnTo>
                <a:lnTo>
                  <a:pt x="633071" y="1982635"/>
                </a:lnTo>
                <a:lnTo>
                  <a:pt x="585077" y="1980970"/>
                </a:lnTo>
                <a:lnTo>
                  <a:pt x="536913" y="1979501"/>
                </a:lnTo>
                <a:lnTo>
                  <a:pt x="488518" y="1978123"/>
                </a:lnTo>
                <a:lnTo>
                  <a:pt x="431445" y="1976275"/>
                </a:lnTo>
                <a:lnTo>
                  <a:pt x="379860" y="1974202"/>
                </a:lnTo>
                <a:lnTo>
                  <a:pt x="332389" y="1972015"/>
                </a:lnTo>
                <a:lnTo>
                  <a:pt x="287661" y="1969822"/>
                </a:lnTo>
                <a:lnTo>
                  <a:pt x="244301" y="1967732"/>
                </a:lnTo>
                <a:lnTo>
                  <a:pt x="200939" y="1965856"/>
                </a:lnTo>
                <a:lnTo>
                  <a:pt x="156200" y="1964302"/>
                </a:lnTo>
                <a:lnTo>
                  <a:pt x="108713" y="1963179"/>
                </a:lnTo>
                <a:lnTo>
                  <a:pt x="57103" y="1962598"/>
                </a:lnTo>
                <a:lnTo>
                  <a:pt x="0" y="1962667"/>
                </a:lnTo>
                <a:lnTo>
                  <a:pt x="515" y="1953618"/>
                </a:lnTo>
                <a:lnTo>
                  <a:pt x="2001" y="1914774"/>
                </a:lnTo>
                <a:lnTo>
                  <a:pt x="4036" y="1851184"/>
                </a:lnTo>
                <a:lnTo>
                  <a:pt x="5236" y="1811203"/>
                </a:lnTo>
                <a:lnTo>
                  <a:pt x="6547" y="1766349"/>
                </a:lnTo>
                <a:lnTo>
                  <a:pt x="7959" y="1717059"/>
                </a:lnTo>
                <a:lnTo>
                  <a:pt x="9463" y="1663770"/>
                </a:lnTo>
                <a:lnTo>
                  <a:pt x="11050" y="1606921"/>
                </a:lnTo>
                <a:lnTo>
                  <a:pt x="12712" y="1546948"/>
                </a:lnTo>
                <a:lnTo>
                  <a:pt x="14439" y="1484289"/>
                </a:lnTo>
                <a:lnTo>
                  <a:pt x="16222" y="1419382"/>
                </a:lnTo>
                <a:lnTo>
                  <a:pt x="18052" y="1352665"/>
                </a:lnTo>
                <a:lnTo>
                  <a:pt x="19921" y="1284574"/>
                </a:lnTo>
                <a:lnTo>
                  <a:pt x="21820" y="1215548"/>
                </a:lnTo>
                <a:lnTo>
                  <a:pt x="23738" y="1146024"/>
                </a:lnTo>
                <a:lnTo>
                  <a:pt x="25669" y="1076440"/>
                </a:lnTo>
                <a:lnTo>
                  <a:pt x="27601" y="1007233"/>
                </a:lnTo>
                <a:lnTo>
                  <a:pt x="29528" y="938840"/>
                </a:lnTo>
                <a:lnTo>
                  <a:pt x="31438" y="871700"/>
                </a:lnTo>
                <a:lnTo>
                  <a:pt x="33325" y="806251"/>
                </a:lnTo>
                <a:lnTo>
                  <a:pt x="35178" y="742928"/>
                </a:lnTo>
                <a:lnTo>
                  <a:pt x="36988" y="682171"/>
                </a:lnTo>
                <a:lnTo>
                  <a:pt x="38747" y="624416"/>
                </a:lnTo>
                <a:lnTo>
                  <a:pt x="40446" y="570102"/>
                </a:lnTo>
                <a:lnTo>
                  <a:pt x="42075" y="519666"/>
                </a:lnTo>
                <a:lnTo>
                  <a:pt x="43627" y="473544"/>
                </a:lnTo>
                <a:lnTo>
                  <a:pt x="45091" y="432176"/>
                </a:lnTo>
                <a:lnTo>
                  <a:pt x="47721" y="365449"/>
                </a:lnTo>
                <a:lnTo>
                  <a:pt x="48869" y="340966"/>
                </a:lnTo>
                <a:lnTo>
                  <a:pt x="50157" y="299572"/>
                </a:lnTo>
                <a:lnTo>
                  <a:pt x="50517" y="240050"/>
                </a:lnTo>
                <a:lnTo>
                  <a:pt x="50260" y="172783"/>
                </a:lnTo>
                <a:lnTo>
                  <a:pt x="49693" y="108155"/>
                </a:lnTo>
                <a:lnTo>
                  <a:pt x="49127" y="56551"/>
                </a:lnTo>
                <a:lnTo>
                  <a:pt x="48869" y="28355"/>
                </a:lnTo>
                <a:lnTo>
                  <a:pt x="188240" y="19274"/>
                </a:lnTo>
                <a:lnTo>
                  <a:pt x="265204" y="14715"/>
                </a:lnTo>
                <a:lnTo>
                  <a:pt x="307216" y="13300"/>
                </a:lnTo>
                <a:lnTo>
                  <a:pt x="341731" y="1364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8" name="object 8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0" name="object 10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3" name="object 13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6" name="object 1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171A0D6A-97B1-2FB7-1099-CB388D391B5B}"/>
              </a:ext>
            </a:extLst>
          </p:cNvPr>
          <p:cNvSpPr txBox="1"/>
          <p:nvPr/>
        </p:nvSpPr>
        <p:spPr>
          <a:xfrm>
            <a:off x="1219200" y="3886200"/>
            <a:ext cx="61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Gestructureerd &amp; ambulant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Gratis &amp; geen wachtlijsten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Training &amp; coaching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Aanreiken van netwerk</a:t>
            </a:r>
            <a:endParaRPr lang="nl-BE" sz="1350" dirty="0">
              <a:solidFill>
                <a:schemeClr val="bg1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2061552" y="0"/>
                </a:moveTo>
                <a:lnTo>
                  <a:pt x="2023085" y="331"/>
                </a:lnTo>
                <a:lnTo>
                  <a:pt x="1969007" y="1115"/>
                </a:lnTo>
                <a:lnTo>
                  <a:pt x="1839922" y="3548"/>
                </a:lnTo>
                <a:lnTo>
                  <a:pt x="1726103" y="6322"/>
                </a:lnTo>
                <a:lnTo>
                  <a:pt x="1691106" y="7531"/>
                </a:lnTo>
                <a:lnTo>
                  <a:pt x="1660273" y="8305"/>
                </a:lnTo>
                <a:lnTo>
                  <a:pt x="1616279" y="8638"/>
                </a:lnTo>
                <a:lnTo>
                  <a:pt x="1562779" y="8603"/>
                </a:lnTo>
                <a:lnTo>
                  <a:pt x="1503427" y="8275"/>
                </a:lnTo>
                <a:lnTo>
                  <a:pt x="1381791" y="7039"/>
                </a:lnTo>
                <a:lnTo>
                  <a:pt x="1280614" y="5525"/>
                </a:lnTo>
                <a:lnTo>
                  <a:pt x="1196822" y="3784"/>
                </a:lnTo>
                <a:lnTo>
                  <a:pt x="1096776" y="2170"/>
                </a:lnTo>
                <a:lnTo>
                  <a:pt x="996714" y="1119"/>
                </a:lnTo>
                <a:lnTo>
                  <a:pt x="796607" y="63"/>
                </a:lnTo>
                <a:lnTo>
                  <a:pt x="754205" y="324"/>
                </a:lnTo>
                <a:lnTo>
                  <a:pt x="711896" y="1239"/>
                </a:lnTo>
                <a:lnTo>
                  <a:pt x="627176" y="4102"/>
                </a:lnTo>
                <a:lnTo>
                  <a:pt x="590126" y="5019"/>
                </a:lnTo>
                <a:lnTo>
                  <a:pt x="541232" y="5623"/>
                </a:lnTo>
                <a:lnTo>
                  <a:pt x="484188" y="5959"/>
                </a:lnTo>
                <a:lnTo>
                  <a:pt x="360434" y="5999"/>
                </a:lnTo>
                <a:lnTo>
                  <a:pt x="248429" y="5492"/>
                </a:lnTo>
                <a:lnTo>
                  <a:pt x="177736" y="4787"/>
                </a:lnTo>
                <a:lnTo>
                  <a:pt x="162454" y="4654"/>
                </a:lnTo>
                <a:lnTo>
                  <a:pt x="34975" y="10414"/>
                </a:lnTo>
                <a:lnTo>
                  <a:pt x="9158" y="430991"/>
                </a:lnTo>
                <a:lnTo>
                  <a:pt x="2661" y="548992"/>
                </a:lnTo>
                <a:lnTo>
                  <a:pt x="730" y="591384"/>
                </a:lnTo>
                <a:lnTo>
                  <a:pt x="0" y="618210"/>
                </a:lnTo>
                <a:lnTo>
                  <a:pt x="543" y="651097"/>
                </a:lnTo>
                <a:lnTo>
                  <a:pt x="2169" y="697626"/>
                </a:lnTo>
                <a:lnTo>
                  <a:pt x="4655" y="754743"/>
                </a:lnTo>
                <a:lnTo>
                  <a:pt x="7776" y="819393"/>
                </a:lnTo>
                <a:lnTo>
                  <a:pt x="27315" y="1194438"/>
                </a:lnTo>
                <a:lnTo>
                  <a:pt x="28618" y="1226294"/>
                </a:lnTo>
                <a:lnTo>
                  <a:pt x="28765" y="1241247"/>
                </a:lnTo>
                <a:lnTo>
                  <a:pt x="86692" y="1241630"/>
                </a:lnTo>
                <a:lnTo>
                  <a:pt x="135261" y="1243180"/>
                </a:lnTo>
                <a:lnTo>
                  <a:pt x="183820" y="1245240"/>
                </a:lnTo>
                <a:lnTo>
                  <a:pt x="241719" y="1247152"/>
                </a:lnTo>
                <a:lnTo>
                  <a:pt x="280704" y="1247823"/>
                </a:lnTo>
                <a:lnTo>
                  <a:pt x="1193500" y="1256665"/>
                </a:lnTo>
                <a:lnTo>
                  <a:pt x="1328891" y="1258333"/>
                </a:lnTo>
                <a:lnTo>
                  <a:pt x="1525256" y="1261510"/>
                </a:lnTo>
                <a:lnTo>
                  <a:pt x="1937018" y="1269890"/>
                </a:lnTo>
                <a:lnTo>
                  <a:pt x="2036279" y="1271485"/>
                </a:lnTo>
                <a:lnTo>
                  <a:pt x="2071284" y="1271302"/>
                </a:lnTo>
                <a:lnTo>
                  <a:pt x="2182022" y="1269937"/>
                </a:lnTo>
                <a:lnTo>
                  <a:pt x="2543220" y="1264041"/>
                </a:lnTo>
                <a:lnTo>
                  <a:pt x="2590215" y="1263550"/>
                </a:lnTo>
                <a:lnTo>
                  <a:pt x="2667838" y="1264005"/>
                </a:lnTo>
                <a:lnTo>
                  <a:pt x="2716277" y="1263792"/>
                </a:lnTo>
                <a:lnTo>
                  <a:pt x="2740499" y="1264016"/>
                </a:lnTo>
                <a:lnTo>
                  <a:pt x="2764688" y="1264894"/>
                </a:lnTo>
                <a:lnTo>
                  <a:pt x="2767613" y="1252518"/>
                </a:lnTo>
                <a:lnTo>
                  <a:pt x="2769279" y="1230150"/>
                </a:lnTo>
                <a:lnTo>
                  <a:pt x="2769964" y="1205472"/>
                </a:lnTo>
                <a:lnTo>
                  <a:pt x="2769857" y="1087272"/>
                </a:lnTo>
                <a:lnTo>
                  <a:pt x="2772180" y="1038575"/>
                </a:lnTo>
                <a:lnTo>
                  <a:pt x="2782298" y="941104"/>
                </a:lnTo>
                <a:lnTo>
                  <a:pt x="2784449" y="892378"/>
                </a:lnTo>
                <a:lnTo>
                  <a:pt x="2789199" y="667096"/>
                </a:lnTo>
                <a:lnTo>
                  <a:pt x="2789618" y="635736"/>
                </a:lnTo>
                <a:lnTo>
                  <a:pt x="2788382" y="619186"/>
                </a:lnTo>
                <a:lnTo>
                  <a:pt x="2781950" y="558619"/>
                </a:lnTo>
                <a:lnTo>
                  <a:pt x="2778034" y="511700"/>
                </a:lnTo>
                <a:lnTo>
                  <a:pt x="2774507" y="451754"/>
                </a:lnTo>
                <a:lnTo>
                  <a:pt x="2772008" y="377332"/>
                </a:lnTo>
                <a:lnTo>
                  <a:pt x="2771178" y="286981"/>
                </a:lnTo>
                <a:lnTo>
                  <a:pt x="2771347" y="202134"/>
                </a:lnTo>
                <a:lnTo>
                  <a:pt x="2771300" y="29101"/>
                </a:lnTo>
                <a:lnTo>
                  <a:pt x="2771013" y="12700"/>
                </a:lnTo>
                <a:lnTo>
                  <a:pt x="2745158" y="10531"/>
                </a:lnTo>
                <a:lnTo>
                  <a:pt x="2695887" y="9009"/>
                </a:lnTo>
                <a:lnTo>
                  <a:pt x="2643038" y="7894"/>
                </a:lnTo>
                <a:lnTo>
                  <a:pt x="2559860" y="5469"/>
                </a:lnTo>
                <a:lnTo>
                  <a:pt x="2513249" y="4892"/>
                </a:lnTo>
                <a:lnTo>
                  <a:pt x="2466630" y="4910"/>
                </a:lnTo>
                <a:lnTo>
                  <a:pt x="2420023" y="5219"/>
                </a:lnTo>
                <a:lnTo>
                  <a:pt x="2368784" y="5204"/>
                </a:lnTo>
                <a:lnTo>
                  <a:pt x="2317573" y="4538"/>
                </a:lnTo>
                <a:lnTo>
                  <a:pt x="2163995" y="1078"/>
                </a:lnTo>
                <a:lnTo>
                  <a:pt x="2112786" y="253"/>
                </a:lnTo>
                <a:lnTo>
                  <a:pt x="2061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1" name="object 11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4" name="object 14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84882" y="3428504"/>
            <a:ext cx="382270" cy="194310"/>
            <a:chOff x="2284882" y="3428504"/>
            <a:chExt cx="382270" cy="194310"/>
          </a:xfrm>
        </p:grpSpPr>
        <p:sp>
          <p:nvSpPr>
            <p:cNvPr id="17" name="object 17"/>
            <p:cNvSpPr/>
            <p:nvPr/>
          </p:nvSpPr>
          <p:spPr>
            <a:xfrm>
              <a:off x="2294407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4407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7300" y="3758996"/>
            <a:ext cx="2194560" cy="18929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training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coaching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persoonlijke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ontwikkeling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zelfexpressie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verantwoordelijkheid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beeldvorming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vertrouwen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4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omgaa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me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omgeving</a:t>
            </a: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949949" y="0"/>
                </a:moveTo>
                <a:lnTo>
                  <a:pt x="1898294" y="230"/>
                </a:lnTo>
                <a:lnTo>
                  <a:pt x="1853987" y="1329"/>
                </a:lnTo>
                <a:lnTo>
                  <a:pt x="1809783" y="3380"/>
                </a:lnTo>
                <a:lnTo>
                  <a:pt x="1721358" y="8015"/>
                </a:lnTo>
                <a:lnTo>
                  <a:pt x="1667695" y="10151"/>
                </a:lnTo>
                <a:lnTo>
                  <a:pt x="1614039" y="11810"/>
                </a:lnTo>
                <a:lnTo>
                  <a:pt x="1560370" y="12816"/>
                </a:lnTo>
                <a:lnTo>
                  <a:pt x="1506664" y="12994"/>
                </a:lnTo>
                <a:lnTo>
                  <a:pt x="1457545" y="12207"/>
                </a:lnTo>
                <a:lnTo>
                  <a:pt x="1408480" y="10637"/>
                </a:lnTo>
                <a:lnTo>
                  <a:pt x="1310389" y="6786"/>
                </a:lnTo>
                <a:lnTo>
                  <a:pt x="1261300" y="5323"/>
                </a:lnTo>
                <a:lnTo>
                  <a:pt x="1209513" y="4248"/>
                </a:lnTo>
                <a:lnTo>
                  <a:pt x="1105919" y="2624"/>
                </a:lnTo>
                <a:lnTo>
                  <a:pt x="1002309" y="1566"/>
                </a:lnTo>
                <a:lnTo>
                  <a:pt x="795096" y="497"/>
                </a:lnTo>
                <a:lnTo>
                  <a:pt x="751183" y="762"/>
                </a:lnTo>
                <a:lnTo>
                  <a:pt x="707370" y="1688"/>
                </a:lnTo>
                <a:lnTo>
                  <a:pt x="563950" y="6275"/>
                </a:lnTo>
                <a:lnTo>
                  <a:pt x="508295" y="7477"/>
                </a:lnTo>
                <a:lnTo>
                  <a:pt x="452648" y="8248"/>
                </a:lnTo>
                <a:lnTo>
                  <a:pt x="396981" y="8654"/>
                </a:lnTo>
                <a:lnTo>
                  <a:pt x="341261" y="8765"/>
                </a:lnTo>
                <a:lnTo>
                  <a:pt x="294468" y="8351"/>
                </a:lnTo>
                <a:lnTo>
                  <a:pt x="154254" y="5259"/>
                </a:lnTo>
                <a:lnTo>
                  <a:pt x="138519" y="5127"/>
                </a:lnTo>
                <a:lnTo>
                  <a:pt x="118483" y="5672"/>
                </a:lnTo>
                <a:lnTo>
                  <a:pt x="12255" y="10924"/>
                </a:lnTo>
                <a:lnTo>
                  <a:pt x="12884" y="66581"/>
                </a:lnTo>
                <a:lnTo>
                  <a:pt x="12962" y="104593"/>
                </a:lnTo>
                <a:lnTo>
                  <a:pt x="12255" y="131383"/>
                </a:lnTo>
                <a:lnTo>
                  <a:pt x="10607" y="167549"/>
                </a:lnTo>
                <a:lnTo>
                  <a:pt x="9150" y="215347"/>
                </a:lnTo>
                <a:lnTo>
                  <a:pt x="7883" y="271289"/>
                </a:lnTo>
                <a:lnTo>
                  <a:pt x="5912" y="393665"/>
                </a:lnTo>
                <a:lnTo>
                  <a:pt x="4681" y="506791"/>
                </a:lnTo>
                <a:lnTo>
                  <a:pt x="1382" y="1163583"/>
                </a:lnTo>
                <a:lnTo>
                  <a:pt x="475" y="1236560"/>
                </a:lnTo>
                <a:lnTo>
                  <a:pt x="0" y="1250494"/>
                </a:lnTo>
                <a:lnTo>
                  <a:pt x="59982" y="1250882"/>
                </a:lnTo>
                <a:lnTo>
                  <a:pt x="110274" y="1252442"/>
                </a:lnTo>
                <a:lnTo>
                  <a:pt x="160555" y="1254515"/>
                </a:lnTo>
                <a:lnTo>
                  <a:pt x="220510" y="1256438"/>
                </a:lnTo>
                <a:lnTo>
                  <a:pt x="269525" y="1257691"/>
                </a:lnTo>
                <a:lnTo>
                  <a:pt x="318181" y="1259373"/>
                </a:lnTo>
                <a:lnTo>
                  <a:pt x="366790" y="1261944"/>
                </a:lnTo>
                <a:lnTo>
                  <a:pt x="415671" y="1265861"/>
                </a:lnTo>
                <a:lnTo>
                  <a:pt x="426862" y="1266359"/>
                </a:lnTo>
                <a:lnTo>
                  <a:pt x="446937" y="1266617"/>
                </a:lnTo>
                <a:lnTo>
                  <a:pt x="475221" y="1266673"/>
                </a:lnTo>
                <a:lnTo>
                  <a:pt x="846573" y="1264774"/>
                </a:lnTo>
                <a:lnTo>
                  <a:pt x="988210" y="1264684"/>
                </a:lnTo>
                <a:lnTo>
                  <a:pt x="1135773" y="1265379"/>
                </a:lnTo>
                <a:lnTo>
                  <a:pt x="1335288" y="1267551"/>
                </a:lnTo>
                <a:lnTo>
                  <a:pt x="1528866" y="1270539"/>
                </a:lnTo>
                <a:lnTo>
                  <a:pt x="2078774" y="1280949"/>
                </a:lnTo>
                <a:lnTo>
                  <a:pt x="2132921" y="1282070"/>
                </a:lnTo>
                <a:lnTo>
                  <a:pt x="2187036" y="1284574"/>
                </a:lnTo>
                <a:lnTo>
                  <a:pt x="2241134" y="1287331"/>
                </a:lnTo>
                <a:lnTo>
                  <a:pt x="2295236" y="1289212"/>
                </a:lnTo>
                <a:lnTo>
                  <a:pt x="2349360" y="1289090"/>
                </a:lnTo>
                <a:lnTo>
                  <a:pt x="2390785" y="1287440"/>
                </a:lnTo>
                <a:lnTo>
                  <a:pt x="2473584" y="1283002"/>
                </a:lnTo>
                <a:lnTo>
                  <a:pt x="2515031" y="1281444"/>
                </a:lnTo>
                <a:lnTo>
                  <a:pt x="2542735" y="1279821"/>
                </a:lnTo>
                <a:lnTo>
                  <a:pt x="2597886" y="1274494"/>
                </a:lnTo>
                <a:lnTo>
                  <a:pt x="2625598" y="1273113"/>
                </a:lnTo>
                <a:lnTo>
                  <a:pt x="2652377" y="1272961"/>
                </a:lnTo>
                <a:lnTo>
                  <a:pt x="2732760" y="1273405"/>
                </a:lnTo>
                <a:lnTo>
                  <a:pt x="2782909" y="1273199"/>
                </a:lnTo>
                <a:lnTo>
                  <a:pt x="2807991" y="1273427"/>
                </a:lnTo>
                <a:lnTo>
                  <a:pt x="2833039" y="1274307"/>
                </a:lnTo>
                <a:lnTo>
                  <a:pt x="2838081" y="1267843"/>
                </a:lnTo>
                <a:lnTo>
                  <a:pt x="2839593" y="1260286"/>
                </a:lnTo>
                <a:lnTo>
                  <a:pt x="2837586" y="1251612"/>
                </a:lnTo>
                <a:lnTo>
                  <a:pt x="2838546" y="1223326"/>
                </a:lnTo>
                <a:lnTo>
                  <a:pt x="2838645" y="1209175"/>
                </a:lnTo>
                <a:lnTo>
                  <a:pt x="2838488" y="1195021"/>
                </a:lnTo>
                <a:lnTo>
                  <a:pt x="2838593" y="1046383"/>
                </a:lnTo>
                <a:lnTo>
                  <a:pt x="2839395" y="948221"/>
                </a:lnTo>
                <a:lnTo>
                  <a:pt x="2839422" y="899153"/>
                </a:lnTo>
                <a:lnTo>
                  <a:pt x="2838818" y="850127"/>
                </a:lnTo>
                <a:lnTo>
                  <a:pt x="2830452" y="513720"/>
                </a:lnTo>
                <a:lnTo>
                  <a:pt x="2830017" y="481141"/>
                </a:lnTo>
                <a:lnTo>
                  <a:pt x="2830181" y="445577"/>
                </a:lnTo>
                <a:lnTo>
                  <a:pt x="2833121" y="123903"/>
                </a:lnTo>
                <a:lnTo>
                  <a:pt x="2833542" y="30461"/>
                </a:lnTo>
                <a:lnTo>
                  <a:pt x="2833217" y="13222"/>
                </a:lnTo>
                <a:lnTo>
                  <a:pt x="2823213" y="11675"/>
                </a:lnTo>
                <a:lnTo>
                  <a:pt x="2810567" y="11625"/>
                </a:lnTo>
                <a:lnTo>
                  <a:pt x="2787802" y="12600"/>
                </a:lnTo>
                <a:lnTo>
                  <a:pt x="2759900" y="12803"/>
                </a:lnTo>
                <a:lnTo>
                  <a:pt x="2737226" y="12009"/>
                </a:lnTo>
                <a:lnTo>
                  <a:pt x="2691836" y="8762"/>
                </a:lnTo>
                <a:lnTo>
                  <a:pt x="2669184" y="7431"/>
                </a:lnTo>
                <a:lnTo>
                  <a:pt x="2620941" y="5941"/>
                </a:lnTo>
                <a:lnTo>
                  <a:pt x="2572673" y="5361"/>
                </a:lnTo>
                <a:lnTo>
                  <a:pt x="2524402" y="5381"/>
                </a:lnTo>
                <a:lnTo>
                  <a:pt x="2476144" y="5691"/>
                </a:lnTo>
                <a:lnTo>
                  <a:pt x="2423084" y="5674"/>
                </a:lnTo>
                <a:lnTo>
                  <a:pt x="2370052" y="5002"/>
                </a:lnTo>
                <a:lnTo>
                  <a:pt x="2211024" y="1519"/>
                </a:lnTo>
                <a:lnTo>
                  <a:pt x="2157999" y="689"/>
                </a:lnTo>
                <a:lnTo>
                  <a:pt x="1949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9" name="object 9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2" name="object 12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92813" y="3428504"/>
            <a:ext cx="382270" cy="194310"/>
            <a:chOff x="5792813" y="3428504"/>
            <a:chExt cx="382270" cy="194310"/>
          </a:xfrm>
        </p:grpSpPr>
        <p:sp>
          <p:nvSpPr>
            <p:cNvPr id="15" name="object 15"/>
            <p:cNvSpPr/>
            <p:nvPr/>
          </p:nvSpPr>
          <p:spPr>
            <a:xfrm>
              <a:off x="5802338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2338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72533" y="3758996"/>
            <a:ext cx="2044064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vrijwillig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medewerkers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partnerorganisaties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16"/>
            <a:ext cx="6260465" cy="1491615"/>
          </a:xfrm>
          <a:custGeom>
            <a:avLst/>
            <a:gdLst/>
            <a:ahLst/>
            <a:cxnLst/>
            <a:rect l="l" t="t" r="r" b="b"/>
            <a:pathLst>
              <a:path w="6260465" h="1491614">
                <a:moveTo>
                  <a:pt x="340080" y="6078"/>
                </a:moveTo>
                <a:lnTo>
                  <a:pt x="391651" y="6593"/>
                </a:lnTo>
                <a:lnTo>
                  <a:pt x="443180" y="7211"/>
                </a:lnTo>
                <a:lnTo>
                  <a:pt x="494684" y="7877"/>
                </a:lnTo>
                <a:lnTo>
                  <a:pt x="546177" y="8541"/>
                </a:lnTo>
                <a:lnTo>
                  <a:pt x="597676" y="9151"/>
                </a:lnTo>
                <a:lnTo>
                  <a:pt x="649196" y="9653"/>
                </a:lnTo>
                <a:lnTo>
                  <a:pt x="700752" y="9996"/>
                </a:lnTo>
                <a:lnTo>
                  <a:pt x="752360" y="10129"/>
                </a:lnTo>
                <a:lnTo>
                  <a:pt x="803559" y="10114"/>
                </a:lnTo>
                <a:lnTo>
                  <a:pt x="854732" y="10047"/>
                </a:lnTo>
                <a:lnTo>
                  <a:pt x="905884" y="9923"/>
                </a:lnTo>
                <a:lnTo>
                  <a:pt x="957020" y="9735"/>
                </a:lnTo>
                <a:lnTo>
                  <a:pt x="1008144" y="9479"/>
                </a:lnTo>
                <a:lnTo>
                  <a:pt x="1059262" y="9148"/>
                </a:lnTo>
                <a:lnTo>
                  <a:pt x="1110378" y="8737"/>
                </a:lnTo>
                <a:lnTo>
                  <a:pt x="1161496" y="8241"/>
                </a:lnTo>
                <a:lnTo>
                  <a:pt x="1212621" y="7654"/>
                </a:lnTo>
                <a:lnTo>
                  <a:pt x="1263759" y="6970"/>
                </a:lnTo>
                <a:lnTo>
                  <a:pt x="1314913" y="6184"/>
                </a:lnTo>
                <a:lnTo>
                  <a:pt x="1366088" y="5290"/>
                </a:lnTo>
                <a:lnTo>
                  <a:pt x="1414533" y="4389"/>
                </a:lnTo>
                <a:lnTo>
                  <a:pt x="1462896" y="3509"/>
                </a:lnTo>
                <a:lnTo>
                  <a:pt x="1511203" y="2684"/>
                </a:lnTo>
                <a:lnTo>
                  <a:pt x="1559482" y="1947"/>
                </a:lnTo>
                <a:lnTo>
                  <a:pt x="1607760" y="1333"/>
                </a:lnTo>
                <a:lnTo>
                  <a:pt x="1656065" y="875"/>
                </a:lnTo>
                <a:lnTo>
                  <a:pt x="1704425" y="608"/>
                </a:lnTo>
                <a:lnTo>
                  <a:pt x="1752866" y="566"/>
                </a:lnTo>
                <a:lnTo>
                  <a:pt x="1804253" y="658"/>
                </a:lnTo>
                <a:lnTo>
                  <a:pt x="1855642" y="757"/>
                </a:lnTo>
                <a:lnTo>
                  <a:pt x="1907034" y="865"/>
                </a:lnTo>
                <a:lnTo>
                  <a:pt x="1958427" y="985"/>
                </a:lnTo>
                <a:lnTo>
                  <a:pt x="2009822" y="1117"/>
                </a:lnTo>
                <a:lnTo>
                  <a:pt x="2061218" y="1265"/>
                </a:lnTo>
                <a:lnTo>
                  <a:pt x="2112614" y="1431"/>
                </a:lnTo>
                <a:lnTo>
                  <a:pt x="2164011" y="1616"/>
                </a:lnTo>
                <a:lnTo>
                  <a:pt x="2215408" y="1823"/>
                </a:lnTo>
                <a:lnTo>
                  <a:pt x="2266805" y="2053"/>
                </a:lnTo>
                <a:lnTo>
                  <a:pt x="2318201" y="2310"/>
                </a:lnTo>
                <a:lnTo>
                  <a:pt x="2369596" y="2595"/>
                </a:lnTo>
                <a:lnTo>
                  <a:pt x="2420990" y="2910"/>
                </a:lnTo>
                <a:lnTo>
                  <a:pt x="2472382" y="3257"/>
                </a:lnTo>
                <a:lnTo>
                  <a:pt x="2523771" y="3639"/>
                </a:lnTo>
                <a:lnTo>
                  <a:pt x="2575159" y="4058"/>
                </a:lnTo>
                <a:lnTo>
                  <a:pt x="2626544" y="4515"/>
                </a:lnTo>
                <a:lnTo>
                  <a:pt x="2677925" y="5014"/>
                </a:lnTo>
                <a:lnTo>
                  <a:pt x="2729303" y="5555"/>
                </a:lnTo>
                <a:lnTo>
                  <a:pt x="2780677" y="6141"/>
                </a:lnTo>
                <a:lnTo>
                  <a:pt x="2829881" y="6820"/>
                </a:lnTo>
                <a:lnTo>
                  <a:pt x="2879060" y="7658"/>
                </a:lnTo>
                <a:lnTo>
                  <a:pt x="2928221" y="8611"/>
                </a:lnTo>
                <a:lnTo>
                  <a:pt x="2977370" y="9633"/>
                </a:lnTo>
                <a:lnTo>
                  <a:pt x="3026513" y="10681"/>
                </a:lnTo>
                <a:lnTo>
                  <a:pt x="3075656" y="11710"/>
                </a:lnTo>
                <a:lnTo>
                  <a:pt x="3124806" y="12677"/>
                </a:lnTo>
                <a:lnTo>
                  <a:pt x="3173968" y="13537"/>
                </a:lnTo>
                <a:lnTo>
                  <a:pt x="3223150" y="14245"/>
                </a:lnTo>
                <a:lnTo>
                  <a:pt x="3272357" y="14758"/>
                </a:lnTo>
                <a:lnTo>
                  <a:pt x="3321596" y="15031"/>
                </a:lnTo>
                <a:lnTo>
                  <a:pt x="3374233" y="15068"/>
                </a:lnTo>
                <a:lnTo>
                  <a:pt x="3426849" y="14894"/>
                </a:lnTo>
                <a:lnTo>
                  <a:pt x="3479446" y="14527"/>
                </a:lnTo>
                <a:lnTo>
                  <a:pt x="3532030" y="13984"/>
                </a:lnTo>
                <a:lnTo>
                  <a:pt x="3584605" y="13285"/>
                </a:lnTo>
                <a:lnTo>
                  <a:pt x="3637176" y="12445"/>
                </a:lnTo>
                <a:lnTo>
                  <a:pt x="3689745" y="11483"/>
                </a:lnTo>
                <a:lnTo>
                  <a:pt x="3742318" y="10418"/>
                </a:lnTo>
                <a:lnTo>
                  <a:pt x="3794899" y="9265"/>
                </a:lnTo>
                <a:lnTo>
                  <a:pt x="3843706" y="8060"/>
                </a:lnTo>
                <a:lnTo>
                  <a:pt x="3892454" y="6708"/>
                </a:lnTo>
                <a:lnTo>
                  <a:pt x="3941166" y="5296"/>
                </a:lnTo>
                <a:lnTo>
                  <a:pt x="3989865" y="3906"/>
                </a:lnTo>
                <a:lnTo>
                  <a:pt x="4038574" y="2623"/>
                </a:lnTo>
                <a:lnTo>
                  <a:pt x="4087316" y="1532"/>
                </a:lnTo>
                <a:lnTo>
                  <a:pt x="4136115" y="717"/>
                </a:lnTo>
                <a:lnTo>
                  <a:pt x="4184992" y="261"/>
                </a:lnTo>
                <a:lnTo>
                  <a:pt x="4235599" y="71"/>
                </a:lnTo>
                <a:lnTo>
                  <a:pt x="4286214" y="0"/>
                </a:lnTo>
                <a:lnTo>
                  <a:pt x="4336836" y="19"/>
                </a:lnTo>
                <a:lnTo>
                  <a:pt x="4387462" y="101"/>
                </a:lnTo>
                <a:lnTo>
                  <a:pt x="4438091" y="220"/>
                </a:lnTo>
                <a:lnTo>
                  <a:pt x="4488719" y="347"/>
                </a:lnTo>
                <a:lnTo>
                  <a:pt x="4539345" y="454"/>
                </a:lnTo>
                <a:lnTo>
                  <a:pt x="4589966" y="515"/>
                </a:lnTo>
                <a:lnTo>
                  <a:pt x="4640580" y="502"/>
                </a:lnTo>
                <a:lnTo>
                  <a:pt x="4691757" y="530"/>
                </a:lnTo>
                <a:lnTo>
                  <a:pt x="4742921" y="716"/>
                </a:lnTo>
                <a:lnTo>
                  <a:pt x="4794074" y="1036"/>
                </a:lnTo>
                <a:lnTo>
                  <a:pt x="4845217" y="1467"/>
                </a:lnTo>
                <a:lnTo>
                  <a:pt x="4896352" y="1984"/>
                </a:lnTo>
                <a:lnTo>
                  <a:pt x="4947482" y="2565"/>
                </a:lnTo>
                <a:lnTo>
                  <a:pt x="4998609" y="3184"/>
                </a:lnTo>
                <a:lnTo>
                  <a:pt x="5049734" y="3819"/>
                </a:lnTo>
                <a:lnTo>
                  <a:pt x="5100859" y="4444"/>
                </a:lnTo>
                <a:lnTo>
                  <a:pt x="5151987" y="5037"/>
                </a:lnTo>
                <a:lnTo>
                  <a:pt x="5203119" y="5574"/>
                </a:lnTo>
                <a:lnTo>
                  <a:pt x="5254258" y="6030"/>
                </a:lnTo>
                <a:lnTo>
                  <a:pt x="5305405" y="6382"/>
                </a:lnTo>
                <a:lnTo>
                  <a:pt x="5356563" y="6605"/>
                </a:lnTo>
                <a:lnTo>
                  <a:pt x="5407732" y="6677"/>
                </a:lnTo>
                <a:lnTo>
                  <a:pt x="5458917" y="6573"/>
                </a:lnTo>
                <a:lnTo>
                  <a:pt x="5512107" y="6374"/>
                </a:lnTo>
                <a:lnTo>
                  <a:pt x="5565309" y="6215"/>
                </a:lnTo>
                <a:lnTo>
                  <a:pt x="5618518" y="6141"/>
                </a:lnTo>
                <a:lnTo>
                  <a:pt x="5671729" y="6197"/>
                </a:lnTo>
                <a:lnTo>
                  <a:pt x="5724937" y="6425"/>
                </a:lnTo>
                <a:lnTo>
                  <a:pt x="5778137" y="6871"/>
                </a:lnTo>
                <a:lnTo>
                  <a:pt x="5831324" y="7579"/>
                </a:lnTo>
                <a:lnTo>
                  <a:pt x="5884494" y="8592"/>
                </a:lnTo>
                <a:lnTo>
                  <a:pt x="5934435" y="10132"/>
                </a:lnTo>
                <a:lnTo>
                  <a:pt x="5984467" y="12112"/>
                </a:lnTo>
                <a:lnTo>
                  <a:pt x="6034514" y="13884"/>
                </a:lnTo>
                <a:lnTo>
                  <a:pt x="6084506" y="14802"/>
                </a:lnTo>
                <a:lnTo>
                  <a:pt x="6099869" y="14808"/>
                </a:lnTo>
                <a:lnTo>
                  <a:pt x="6115253" y="14722"/>
                </a:lnTo>
                <a:lnTo>
                  <a:pt x="6130637" y="14619"/>
                </a:lnTo>
                <a:lnTo>
                  <a:pt x="6145999" y="14574"/>
                </a:lnTo>
                <a:lnTo>
                  <a:pt x="6165550" y="14130"/>
                </a:lnTo>
                <a:lnTo>
                  <a:pt x="6187559" y="13439"/>
                </a:lnTo>
                <a:lnTo>
                  <a:pt x="6209498" y="13493"/>
                </a:lnTo>
                <a:lnTo>
                  <a:pt x="6228842" y="15285"/>
                </a:lnTo>
                <a:lnTo>
                  <a:pt x="6232248" y="27506"/>
                </a:lnTo>
                <a:lnTo>
                  <a:pt x="6236642" y="39804"/>
                </a:lnTo>
                <a:lnTo>
                  <a:pt x="6250731" y="84402"/>
                </a:lnTo>
                <a:lnTo>
                  <a:pt x="6256687" y="141683"/>
                </a:lnTo>
                <a:lnTo>
                  <a:pt x="6257493" y="161233"/>
                </a:lnTo>
                <a:lnTo>
                  <a:pt x="6256610" y="187242"/>
                </a:lnTo>
                <a:lnTo>
                  <a:pt x="6254481" y="229203"/>
                </a:lnTo>
                <a:lnTo>
                  <a:pt x="6251527" y="282481"/>
                </a:lnTo>
                <a:lnTo>
                  <a:pt x="6248166" y="342445"/>
                </a:lnTo>
                <a:lnTo>
                  <a:pt x="6244821" y="404459"/>
                </a:lnTo>
                <a:lnTo>
                  <a:pt x="6241910" y="463891"/>
                </a:lnTo>
                <a:lnTo>
                  <a:pt x="6239856" y="516106"/>
                </a:lnTo>
                <a:lnTo>
                  <a:pt x="6239078" y="556470"/>
                </a:lnTo>
                <a:lnTo>
                  <a:pt x="6239078" y="718624"/>
                </a:lnTo>
                <a:lnTo>
                  <a:pt x="6240881" y="752861"/>
                </a:lnTo>
                <a:lnTo>
                  <a:pt x="6245265" y="809123"/>
                </a:lnTo>
                <a:lnTo>
                  <a:pt x="6250687" y="874728"/>
                </a:lnTo>
                <a:lnTo>
                  <a:pt x="6255607" y="936995"/>
                </a:lnTo>
                <a:lnTo>
                  <a:pt x="6258483" y="983241"/>
                </a:lnTo>
                <a:lnTo>
                  <a:pt x="6259699" y="1030491"/>
                </a:lnTo>
                <a:lnTo>
                  <a:pt x="6259881" y="1077778"/>
                </a:lnTo>
                <a:lnTo>
                  <a:pt x="6259391" y="1125086"/>
                </a:lnTo>
                <a:lnTo>
                  <a:pt x="6258592" y="1172397"/>
                </a:lnTo>
                <a:lnTo>
                  <a:pt x="6257847" y="1219694"/>
                </a:lnTo>
                <a:lnTo>
                  <a:pt x="6257518" y="1266959"/>
                </a:lnTo>
                <a:lnTo>
                  <a:pt x="6257495" y="1295760"/>
                </a:lnTo>
                <a:lnTo>
                  <a:pt x="6257474" y="1324558"/>
                </a:lnTo>
                <a:lnTo>
                  <a:pt x="6257529" y="1353354"/>
                </a:lnTo>
                <a:lnTo>
                  <a:pt x="6257734" y="1382148"/>
                </a:lnTo>
                <a:lnTo>
                  <a:pt x="6257773" y="1404635"/>
                </a:lnTo>
                <a:lnTo>
                  <a:pt x="6256212" y="1433381"/>
                </a:lnTo>
                <a:lnTo>
                  <a:pt x="6252414" y="1459434"/>
                </a:lnTo>
                <a:lnTo>
                  <a:pt x="6245745" y="1473842"/>
                </a:lnTo>
                <a:lnTo>
                  <a:pt x="6190520" y="1472829"/>
                </a:lnTo>
                <a:lnTo>
                  <a:pt x="6135222" y="1472570"/>
                </a:lnTo>
                <a:lnTo>
                  <a:pt x="6079912" y="1472690"/>
                </a:lnTo>
                <a:lnTo>
                  <a:pt x="6024651" y="1472813"/>
                </a:lnTo>
                <a:lnTo>
                  <a:pt x="5977416" y="1472725"/>
                </a:lnTo>
                <a:lnTo>
                  <a:pt x="5930154" y="1472535"/>
                </a:lnTo>
                <a:lnTo>
                  <a:pt x="5882884" y="1472355"/>
                </a:lnTo>
                <a:lnTo>
                  <a:pt x="5835628" y="1472296"/>
                </a:lnTo>
                <a:lnTo>
                  <a:pt x="5788406" y="1472470"/>
                </a:lnTo>
                <a:lnTo>
                  <a:pt x="5739497" y="1473589"/>
                </a:lnTo>
                <a:lnTo>
                  <a:pt x="5690816" y="1475799"/>
                </a:lnTo>
                <a:lnTo>
                  <a:pt x="5642213" y="1478412"/>
                </a:lnTo>
                <a:lnTo>
                  <a:pt x="5593538" y="1480741"/>
                </a:lnTo>
                <a:lnTo>
                  <a:pt x="5544642" y="1482097"/>
                </a:lnTo>
                <a:lnTo>
                  <a:pt x="5492415" y="1482998"/>
                </a:lnTo>
                <a:lnTo>
                  <a:pt x="5440229" y="1484241"/>
                </a:lnTo>
                <a:lnTo>
                  <a:pt x="5388069" y="1485693"/>
                </a:lnTo>
                <a:lnTo>
                  <a:pt x="5335922" y="1487222"/>
                </a:lnTo>
                <a:lnTo>
                  <a:pt x="5283773" y="1488696"/>
                </a:lnTo>
                <a:lnTo>
                  <a:pt x="5231609" y="1489983"/>
                </a:lnTo>
                <a:lnTo>
                  <a:pt x="5179415" y="1490949"/>
                </a:lnTo>
                <a:lnTo>
                  <a:pt x="5129687" y="1491371"/>
                </a:lnTo>
                <a:lnTo>
                  <a:pt x="5079972" y="1491260"/>
                </a:lnTo>
                <a:lnTo>
                  <a:pt x="5030268" y="1490709"/>
                </a:lnTo>
                <a:lnTo>
                  <a:pt x="4980571" y="1489813"/>
                </a:lnTo>
                <a:lnTo>
                  <a:pt x="4930879" y="1488666"/>
                </a:lnTo>
                <a:lnTo>
                  <a:pt x="4881187" y="1487363"/>
                </a:lnTo>
                <a:lnTo>
                  <a:pt x="4831494" y="1485997"/>
                </a:lnTo>
                <a:lnTo>
                  <a:pt x="4781795" y="1484664"/>
                </a:lnTo>
                <a:lnTo>
                  <a:pt x="4732088" y="1483457"/>
                </a:lnTo>
                <a:lnTo>
                  <a:pt x="4682369" y="1482471"/>
                </a:lnTo>
                <a:lnTo>
                  <a:pt x="4632635" y="1481800"/>
                </a:lnTo>
                <a:lnTo>
                  <a:pt x="4582883" y="1481538"/>
                </a:lnTo>
                <a:lnTo>
                  <a:pt x="4568553" y="1481507"/>
                </a:lnTo>
                <a:lnTo>
                  <a:pt x="4551449" y="1481429"/>
                </a:lnTo>
                <a:lnTo>
                  <a:pt x="4509217" y="1481137"/>
                </a:lnTo>
                <a:lnTo>
                  <a:pt x="4456774" y="1480679"/>
                </a:lnTo>
                <a:lnTo>
                  <a:pt x="4394707" y="1480074"/>
                </a:lnTo>
                <a:lnTo>
                  <a:pt x="4323604" y="1479336"/>
                </a:lnTo>
                <a:lnTo>
                  <a:pt x="4284847" y="1478923"/>
                </a:lnTo>
                <a:lnTo>
                  <a:pt x="4244051" y="1478483"/>
                </a:lnTo>
                <a:lnTo>
                  <a:pt x="4201289" y="1478018"/>
                </a:lnTo>
                <a:lnTo>
                  <a:pt x="4156635" y="1477532"/>
                </a:lnTo>
                <a:lnTo>
                  <a:pt x="4110163" y="1477024"/>
                </a:lnTo>
                <a:lnTo>
                  <a:pt x="4061945" y="1476499"/>
                </a:lnTo>
                <a:lnTo>
                  <a:pt x="4012055" y="1475957"/>
                </a:lnTo>
                <a:lnTo>
                  <a:pt x="3960567" y="1475401"/>
                </a:lnTo>
                <a:lnTo>
                  <a:pt x="3907553" y="1474833"/>
                </a:lnTo>
                <a:lnTo>
                  <a:pt x="3853087" y="1474255"/>
                </a:lnTo>
                <a:lnTo>
                  <a:pt x="3797244" y="1473669"/>
                </a:lnTo>
                <a:lnTo>
                  <a:pt x="3740095" y="1473077"/>
                </a:lnTo>
                <a:lnTo>
                  <a:pt x="3681714" y="1472482"/>
                </a:lnTo>
                <a:lnTo>
                  <a:pt x="3622175" y="1471885"/>
                </a:lnTo>
                <a:lnTo>
                  <a:pt x="3561552" y="1471289"/>
                </a:lnTo>
                <a:lnTo>
                  <a:pt x="3499917" y="1470695"/>
                </a:lnTo>
                <a:lnTo>
                  <a:pt x="3437344" y="1470106"/>
                </a:lnTo>
                <a:lnTo>
                  <a:pt x="3373906" y="1469524"/>
                </a:lnTo>
                <a:lnTo>
                  <a:pt x="3309678" y="1468951"/>
                </a:lnTo>
                <a:lnTo>
                  <a:pt x="3244731" y="1468389"/>
                </a:lnTo>
                <a:lnTo>
                  <a:pt x="3179140" y="1467840"/>
                </a:lnTo>
                <a:lnTo>
                  <a:pt x="3112978" y="1467306"/>
                </a:lnTo>
                <a:lnTo>
                  <a:pt x="3046318" y="1466789"/>
                </a:lnTo>
                <a:lnTo>
                  <a:pt x="2979234" y="1466292"/>
                </a:lnTo>
                <a:lnTo>
                  <a:pt x="2911799" y="1465816"/>
                </a:lnTo>
                <a:lnTo>
                  <a:pt x="2844086" y="1465364"/>
                </a:lnTo>
                <a:lnTo>
                  <a:pt x="2776170" y="1464937"/>
                </a:lnTo>
                <a:lnTo>
                  <a:pt x="2708123" y="1464539"/>
                </a:lnTo>
                <a:lnTo>
                  <a:pt x="2640018" y="1464170"/>
                </a:lnTo>
                <a:lnTo>
                  <a:pt x="2571930" y="1463833"/>
                </a:lnTo>
                <a:lnTo>
                  <a:pt x="2503932" y="1463530"/>
                </a:lnTo>
                <a:lnTo>
                  <a:pt x="2429947" y="1463249"/>
                </a:lnTo>
                <a:lnTo>
                  <a:pt x="2356159" y="1463030"/>
                </a:lnTo>
                <a:lnTo>
                  <a:pt x="2282706" y="1462867"/>
                </a:lnTo>
                <a:lnTo>
                  <a:pt x="2209723" y="1462756"/>
                </a:lnTo>
                <a:lnTo>
                  <a:pt x="2137348" y="1462693"/>
                </a:lnTo>
                <a:lnTo>
                  <a:pt x="2065716" y="1462675"/>
                </a:lnTo>
                <a:lnTo>
                  <a:pt x="1994966" y="1462696"/>
                </a:lnTo>
                <a:lnTo>
                  <a:pt x="1925232" y="1462752"/>
                </a:lnTo>
                <a:lnTo>
                  <a:pt x="1856653" y="1462839"/>
                </a:lnTo>
                <a:lnTo>
                  <a:pt x="1789364" y="1462954"/>
                </a:lnTo>
                <a:lnTo>
                  <a:pt x="1723502" y="1463091"/>
                </a:lnTo>
                <a:lnTo>
                  <a:pt x="1659204" y="1463247"/>
                </a:lnTo>
                <a:lnTo>
                  <a:pt x="1596606" y="1463416"/>
                </a:lnTo>
                <a:lnTo>
                  <a:pt x="1535846" y="1463596"/>
                </a:lnTo>
                <a:lnTo>
                  <a:pt x="1477059" y="1463782"/>
                </a:lnTo>
                <a:lnTo>
                  <a:pt x="1420383" y="1463969"/>
                </a:lnTo>
                <a:lnTo>
                  <a:pt x="1365954" y="1464154"/>
                </a:lnTo>
                <a:lnTo>
                  <a:pt x="1313908" y="1464331"/>
                </a:lnTo>
                <a:lnTo>
                  <a:pt x="1264382" y="1464498"/>
                </a:lnTo>
                <a:lnTo>
                  <a:pt x="1217514" y="1464649"/>
                </a:lnTo>
                <a:lnTo>
                  <a:pt x="1173439" y="1464781"/>
                </a:lnTo>
                <a:lnTo>
                  <a:pt x="1132294" y="1464889"/>
                </a:lnTo>
                <a:lnTo>
                  <a:pt x="1059341" y="1465016"/>
                </a:lnTo>
                <a:lnTo>
                  <a:pt x="1027807" y="1465027"/>
                </a:lnTo>
                <a:lnTo>
                  <a:pt x="999749" y="1464997"/>
                </a:lnTo>
                <a:lnTo>
                  <a:pt x="954610" y="1464798"/>
                </a:lnTo>
                <a:lnTo>
                  <a:pt x="916393" y="1464088"/>
                </a:lnTo>
                <a:lnTo>
                  <a:pt x="862399" y="1461595"/>
                </a:lnTo>
                <a:lnTo>
                  <a:pt x="808637" y="1459557"/>
                </a:lnTo>
                <a:lnTo>
                  <a:pt x="755023" y="1457908"/>
                </a:lnTo>
                <a:lnTo>
                  <a:pt x="701470" y="1456583"/>
                </a:lnTo>
                <a:lnTo>
                  <a:pt x="647892" y="1455514"/>
                </a:lnTo>
                <a:lnTo>
                  <a:pt x="594205" y="1454637"/>
                </a:lnTo>
                <a:lnTo>
                  <a:pt x="540321" y="1453885"/>
                </a:lnTo>
                <a:lnTo>
                  <a:pt x="486156" y="1453192"/>
                </a:lnTo>
                <a:lnTo>
                  <a:pt x="429360" y="1452367"/>
                </a:lnTo>
                <a:lnTo>
                  <a:pt x="378025" y="1451443"/>
                </a:lnTo>
                <a:lnTo>
                  <a:pt x="330784" y="1450468"/>
                </a:lnTo>
                <a:lnTo>
                  <a:pt x="286271" y="1449491"/>
                </a:lnTo>
                <a:lnTo>
                  <a:pt x="243120" y="1448559"/>
                </a:lnTo>
                <a:lnTo>
                  <a:pt x="199967" y="1447724"/>
                </a:lnTo>
                <a:lnTo>
                  <a:pt x="155443" y="1447032"/>
                </a:lnTo>
                <a:lnTo>
                  <a:pt x="108185" y="1446533"/>
                </a:lnTo>
                <a:lnTo>
                  <a:pt x="56826" y="1446275"/>
                </a:lnTo>
                <a:lnTo>
                  <a:pt x="0" y="1446308"/>
                </a:lnTo>
                <a:lnTo>
                  <a:pt x="912" y="1433470"/>
                </a:lnTo>
                <a:lnTo>
                  <a:pt x="2667" y="1367383"/>
                </a:lnTo>
                <a:lnTo>
                  <a:pt x="3499" y="1318110"/>
                </a:lnTo>
                <a:lnTo>
                  <a:pt x="4295" y="1260666"/>
                </a:lnTo>
                <a:lnTo>
                  <a:pt x="5050" y="1197039"/>
                </a:lnTo>
                <a:lnTo>
                  <a:pt x="5759" y="1129216"/>
                </a:lnTo>
                <a:lnTo>
                  <a:pt x="6418" y="1059184"/>
                </a:lnTo>
                <a:lnTo>
                  <a:pt x="7022" y="988930"/>
                </a:lnTo>
                <a:lnTo>
                  <a:pt x="7566" y="920442"/>
                </a:lnTo>
                <a:lnTo>
                  <a:pt x="8045" y="855706"/>
                </a:lnTo>
                <a:lnTo>
                  <a:pt x="8455" y="796711"/>
                </a:lnTo>
                <a:lnTo>
                  <a:pt x="8790" y="745442"/>
                </a:lnTo>
                <a:lnTo>
                  <a:pt x="9047" y="703887"/>
                </a:lnTo>
                <a:lnTo>
                  <a:pt x="9220" y="674034"/>
                </a:lnTo>
                <a:lnTo>
                  <a:pt x="9491" y="641634"/>
                </a:lnTo>
                <a:lnTo>
                  <a:pt x="10031" y="596551"/>
                </a:lnTo>
                <a:lnTo>
                  <a:pt x="10858" y="541824"/>
                </a:lnTo>
                <a:lnTo>
                  <a:pt x="11985" y="480489"/>
                </a:lnTo>
                <a:lnTo>
                  <a:pt x="13430" y="415583"/>
                </a:lnTo>
                <a:lnTo>
                  <a:pt x="15206" y="350144"/>
                </a:lnTo>
                <a:lnTo>
                  <a:pt x="17331" y="287208"/>
                </a:lnTo>
                <a:lnTo>
                  <a:pt x="19818" y="229814"/>
                </a:lnTo>
                <a:lnTo>
                  <a:pt x="22685" y="180997"/>
                </a:lnTo>
                <a:lnTo>
                  <a:pt x="25946" y="143796"/>
                </a:lnTo>
                <a:lnTo>
                  <a:pt x="27876" y="114079"/>
                </a:lnTo>
                <a:lnTo>
                  <a:pt x="28519" y="72918"/>
                </a:lnTo>
                <a:lnTo>
                  <a:pt x="28469" y="34404"/>
                </a:lnTo>
                <a:lnTo>
                  <a:pt x="28321" y="12631"/>
                </a:lnTo>
                <a:lnTo>
                  <a:pt x="178767" y="8585"/>
                </a:lnTo>
                <a:lnTo>
                  <a:pt x="261391" y="6554"/>
                </a:lnTo>
                <a:lnTo>
                  <a:pt x="305419" y="5923"/>
                </a:lnTo>
                <a:lnTo>
                  <a:pt x="340080" y="607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115578"/>
            <a:ext cx="28968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100"/>
              </a:spcBef>
            </a:pPr>
            <a:r>
              <a:rPr sz="1450" b="1" spc="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V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450" dirty="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50" b="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Tahoma"/>
                <a:cs typeface="Tahoma"/>
              </a:rPr>
              <a:t>jaar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8" name="object 8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03622" y="4085335"/>
            <a:ext cx="544195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ervaart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moeilijkheden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op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15" dirty="0">
                <a:solidFill>
                  <a:srgbClr val="231F20"/>
                </a:solidFill>
                <a:latin typeface="Tahoma"/>
                <a:cs typeface="Tahoma"/>
              </a:rPr>
              <a:t>verschillende</a:t>
            </a:r>
            <a:r>
              <a:rPr sz="135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231F20"/>
                </a:solidFill>
                <a:latin typeface="Tahoma"/>
                <a:cs typeface="Tahoma"/>
              </a:rPr>
              <a:t>levensdomeinen</a:t>
            </a:r>
            <a:endParaRPr sz="135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verontrustende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opvoedingssituatie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jeugddelict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instroom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via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Jeugdrechtbank,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hulpverlening,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onderwijs,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huisarts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0" dirty="0">
                <a:solidFill>
                  <a:srgbClr val="231F20"/>
                </a:solidFill>
                <a:latin typeface="Lucida Sans Unicode"/>
                <a:cs typeface="Lucida Sans Unicode"/>
              </a:rPr>
              <a:t>….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3" name="object 13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6260465" cy="1636395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sz="1450" b="1" spc="-85" dirty="0">
                <a:solidFill>
                  <a:srgbClr val="FFFFFF"/>
                </a:solidFill>
                <a:latin typeface="Tahoma"/>
                <a:cs typeface="Tahoma"/>
              </a:rPr>
              <a:t>MOEILIJKHEDEN </a:t>
            </a:r>
            <a:r>
              <a:rPr sz="14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VERSCHILLENDE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LEVENSDOMEINEN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120459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feiten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school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thuissituatie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gedrag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5895" y="4085335"/>
            <a:ext cx="255143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drugs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zelfbeeld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60" dirty="0">
                <a:solidFill>
                  <a:srgbClr val="231F20"/>
                </a:solidFill>
                <a:latin typeface="Lucida Sans Unicode"/>
                <a:cs typeface="Lucida Sans Unicode"/>
              </a:rPr>
              <a:t>-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vertrouwen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internaliseren|externaliseren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CRITERIA DOELGROEP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161582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Min. 16 jaar op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voorbereidingsdag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Intrinsieke motivatie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Woont of verblijft in provincie van programma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Akkoord bij beschikking van de jeugdrechter indien jongere onder toezicht staat</a:t>
            </a: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11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EXTRA OVERLEG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23929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Voldoende kennis Nederlands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Primair middelenmisbruik/-afhankelijkheid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Verblijfsstatuut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>
                <a:solidFill>
                  <a:srgbClr val="231F20"/>
                </a:solidFill>
                <a:latin typeface="Lucida Sans Unicode"/>
                <a:cs typeface="Lucida Sans Unicode"/>
              </a:rPr>
              <a:t>Procedure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uithandengeving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Cognitieve sterkte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Gediagnosticeerde psychiatrische problematiek</a:t>
            </a: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47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337AE1CAB434C98439D7D90481E2E" ma:contentTypeVersion="14" ma:contentTypeDescription="Een nieuw document maken." ma:contentTypeScope="" ma:versionID="cac622afa1dda7c3dbd4ad615a2975a0">
  <xsd:schema xmlns:xsd="http://www.w3.org/2001/XMLSchema" xmlns:xs="http://www.w3.org/2001/XMLSchema" xmlns:p="http://schemas.microsoft.com/office/2006/metadata/properties" xmlns:ns2="c204d106-8a73-4e4c-bca6-5228fc9e6e7c" xmlns:ns3="8eef441f-76f8-4818-8a31-8deebe5d7469" targetNamespace="http://schemas.microsoft.com/office/2006/metadata/properties" ma:root="true" ma:fieldsID="ae4b38c7678231099298228ef4410ceb" ns2:_="" ns3:_="">
    <xsd:import namespace="c204d106-8a73-4e4c-bca6-5228fc9e6e7c"/>
    <xsd:import namespace="8eef441f-76f8-4818-8a31-8deebe5d74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d106-8a73-4e4c-bca6-5228fc9e6e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f441f-76f8-4818-8a31-8deebe5d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83F04-02AB-4C5E-89F8-173EA0D32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4d106-8a73-4e4c-bca6-5228fc9e6e7c"/>
    <ds:schemaRef ds:uri="8eef441f-76f8-4818-8a31-8deebe5d7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66192-AE4F-49F7-84EA-98094E5E0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18937</TotalTime>
  <Words>314</Words>
  <Application>Microsoft Office PowerPoint</Application>
  <PresentationFormat>Breedbeeld</PresentationFormat>
  <Paragraphs>111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Calibri</vt:lpstr>
      <vt:lpstr>Lucida Sans Unicode</vt:lpstr>
      <vt:lpstr>Tahoma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Froberg</dc:creator>
  <cp:lastModifiedBy>Sander Tilkin</cp:lastModifiedBy>
  <cp:revision>7</cp:revision>
  <dcterms:created xsi:type="dcterms:W3CDTF">2022-09-14T07:37:45Z</dcterms:created>
  <dcterms:modified xsi:type="dcterms:W3CDTF">2023-09-08T13:49:07Z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2022-09-14T00:00:00Z</vt:filetime>
  </property>
</Properties>
</file>