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72" r:id="rId5"/>
    <p:sldId id="260" r:id="rId6"/>
    <p:sldId id="262" r:id="rId7"/>
    <p:sldId id="263" r:id="rId8"/>
    <p:sldId id="264" r:id="rId9"/>
    <p:sldId id="296" r:id="rId10"/>
    <p:sldId id="265" r:id="rId11"/>
    <p:sldId id="269" r:id="rId12"/>
    <p:sldId id="297" r:id="rId13"/>
    <p:sldId id="298" r:id="rId14"/>
    <p:sldId id="29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158381-B9B3-45E9-9A5D-6891EE7622C6}" v="23" dt="2023-09-22T13:01:12.9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leen Zaman" userId="a12e0441-9d23-4bd3-a735-b6b5d37f864b" providerId="ADAL" clId="{10158381-B9B3-45E9-9A5D-6891EE7622C6}"/>
    <pc:docChg chg="undo custSel addSld delSld modSld sldOrd">
      <pc:chgData name="Kathleen Zaman" userId="a12e0441-9d23-4bd3-a735-b6b5d37f864b" providerId="ADAL" clId="{10158381-B9B3-45E9-9A5D-6891EE7622C6}" dt="2023-09-22T13:02:16.313" v="3233" actId="2711"/>
      <pc:docMkLst>
        <pc:docMk/>
      </pc:docMkLst>
      <pc:sldChg chg="addSp delSp modSp mod">
        <pc:chgData name="Kathleen Zaman" userId="a12e0441-9d23-4bd3-a735-b6b5d37f864b" providerId="ADAL" clId="{10158381-B9B3-45E9-9A5D-6891EE7622C6}" dt="2023-09-22T13:02:16.313" v="3233" actId="2711"/>
        <pc:sldMkLst>
          <pc:docMk/>
          <pc:sldMk cId="878404804" sldId="256"/>
        </pc:sldMkLst>
        <pc:spChg chg="add mod">
          <ac:chgData name="Kathleen Zaman" userId="a12e0441-9d23-4bd3-a735-b6b5d37f864b" providerId="ADAL" clId="{10158381-B9B3-45E9-9A5D-6891EE7622C6}" dt="2023-09-22T13:02:16.313" v="3233" actId="2711"/>
          <ac:spMkLst>
            <pc:docMk/>
            <pc:sldMk cId="878404804" sldId="256"/>
            <ac:spMk id="2" creationId="{09502A96-7B07-7627-5B06-47BD8BA5CDE1}"/>
          </ac:spMkLst>
        </pc:spChg>
        <pc:spChg chg="del mod">
          <ac:chgData name="Kathleen Zaman" userId="a12e0441-9d23-4bd3-a735-b6b5d37f864b" providerId="ADAL" clId="{10158381-B9B3-45E9-9A5D-6891EE7622C6}" dt="2023-09-18T13:01:52.219" v="29" actId="478"/>
          <ac:spMkLst>
            <pc:docMk/>
            <pc:sldMk cId="878404804" sldId="256"/>
            <ac:spMk id="2" creationId="{72F9C2AC-359B-4C6E-CAE4-E1B019FB61FD}"/>
          </ac:spMkLst>
        </pc:spChg>
        <pc:spChg chg="del">
          <ac:chgData name="Kathleen Zaman" userId="a12e0441-9d23-4bd3-a735-b6b5d37f864b" providerId="ADAL" clId="{10158381-B9B3-45E9-9A5D-6891EE7622C6}" dt="2023-09-18T12:45:34.025" v="15" actId="478"/>
          <ac:spMkLst>
            <pc:docMk/>
            <pc:sldMk cId="878404804" sldId="256"/>
            <ac:spMk id="3" creationId="{BA1C4D45-1845-8CDE-CA46-493B7C7BF669}"/>
          </ac:spMkLst>
        </pc:spChg>
        <pc:spChg chg="add del mod">
          <ac:chgData name="Kathleen Zaman" userId="a12e0441-9d23-4bd3-a735-b6b5d37f864b" providerId="ADAL" clId="{10158381-B9B3-45E9-9A5D-6891EE7622C6}" dt="2023-09-18T12:45:37.319" v="16" actId="478"/>
          <ac:spMkLst>
            <pc:docMk/>
            <pc:sldMk cId="878404804" sldId="256"/>
            <ac:spMk id="6" creationId="{E1A42BCE-1866-C7D1-071B-A199086D40E7}"/>
          </ac:spMkLst>
        </pc:spChg>
        <pc:spChg chg="add del mod">
          <ac:chgData name="Kathleen Zaman" userId="a12e0441-9d23-4bd3-a735-b6b5d37f864b" providerId="ADAL" clId="{10158381-B9B3-45E9-9A5D-6891EE7622C6}" dt="2023-09-18T13:01:54.609" v="30" actId="478"/>
          <ac:spMkLst>
            <pc:docMk/>
            <pc:sldMk cId="878404804" sldId="256"/>
            <ac:spMk id="13" creationId="{6EE0E773-40BA-6141-228D-6B14D942AB65}"/>
          </ac:spMkLst>
        </pc:spChg>
        <pc:spChg chg="add mod ord">
          <ac:chgData name="Kathleen Zaman" userId="a12e0441-9d23-4bd3-a735-b6b5d37f864b" providerId="ADAL" clId="{10158381-B9B3-45E9-9A5D-6891EE7622C6}" dt="2023-09-20T08:18:34.031" v="3143" actId="167"/>
          <ac:spMkLst>
            <pc:docMk/>
            <pc:sldMk cId="878404804" sldId="256"/>
            <ac:spMk id="13" creationId="{D178C749-9262-6AE5-1F3A-634D5C46AA02}"/>
          </ac:spMkLst>
        </pc:spChg>
        <pc:grpChg chg="add del mod">
          <ac:chgData name="Kathleen Zaman" userId="a12e0441-9d23-4bd3-a735-b6b5d37f864b" providerId="ADAL" clId="{10158381-B9B3-45E9-9A5D-6891EE7622C6}" dt="2023-09-20T08:15:35.977" v="3112" actId="165"/>
          <ac:grpSpMkLst>
            <pc:docMk/>
            <pc:sldMk cId="878404804" sldId="256"/>
            <ac:grpSpMk id="22" creationId="{AF9EC868-2B86-234F-EDC3-45E7726192C2}"/>
          </ac:grpSpMkLst>
        </pc:grpChg>
        <pc:picChg chg="add mod">
          <ac:chgData name="Kathleen Zaman" userId="a12e0441-9d23-4bd3-a735-b6b5d37f864b" providerId="ADAL" clId="{10158381-B9B3-45E9-9A5D-6891EE7622C6}" dt="2023-09-20T08:17:06.437" v="3139" actId="1076"/>
          <ac:picMkLst>
            <pc:docMk/>
            <pc:sldMk cId="878404804" sldId="256"/>
            <ac:picMk id="3" creationId="{6F8C1FE8-023D-79AD-B9D1-971BF89751F5}"/>
          </ac:picMkLst>
        </pc:picChg>
        <pc:picChg chg="add del mod">
          <ac:chgData name="Kathleen Zaman" userId="a12e0441-9d23-4bd3-a735-b6b5d37f864b" providerId="ADAL" clId="{10158381-B9B3-45E9-9A5D-6891EE7622C6}" dt="2023-09-22T12:58:51.349" v="3149" actId="478"/>
          <ac:picMkLst>
            <pc:docMk/>
            <pc:sldMk cId="878404804" sldId="256"/>
            <ac:picMk id="4" creationId="{5A13006E-F061-BD48-4FA1-4263E3F35740}"/>
          </ac:picMkLst>
        </pc:picChg>
        <pc:picChg chg="add mod">
          <ac:chgData name="Kathleen Zaman" userId="a12e0441-9d23-4bd3-a735-b6b5d37f864b" providerId="ADAL" clId="{10158381-B9B3-45E9-9A5D-6891EE7622C6}" dt="2023-09-20T08:17:01.649" v="3136" actId="14100"/>
          <ac:picMkLst>
            <pc:docMk/>
            <pc:sldMk cId="878404804" sldId="256"/>
            <ac:picMk id="6" creationId="{B99FF972-1AB0-16EC-A3F5-2EE87744681F}"/>
          </ac:picMkLst>
        </pc:picChg>
        <pc:picChg chg="mod topLvl">
          <ac:chgData name="Kathleen Zaman" userId="a12e0441-9d23-4bd3-a735-b6b5d37f864b" providerId="ADAL" clId="{10158381-B9B3-45E9-9A5D-6891EE7622C6}" dt="2023-09-20T08:16:44.796" v="3130" actId="1076"/>
          <ac:picMkLst>
            <pc:docMk/>
            <pc:sldMk cId="878404804" sldId="256"/>
            <ac:picMk id="7" creationId="{AB808BAA-D829-2FD1-8B0E-FD93E8498366}"/>
          </ac:picMkLst>
        </pc:picChg>
        <pc:picChg chg="add mod topLvl">
          <ac:chgData name="Kathleen Zaman" userId="a12e0441-9d23-4bd3-a735-b6b5d37f864b" providerId="ADAL" clId="{10158381-B9B3-45E9-9A5D-6891EE7622C6}" dt="2023-09-20T08:16:48.990" v="3131" actId="1076"/>
          <ac:picMkLst>
            <pc:docMk/>
            <pc:sldMk cId="878404804" sldId="256"/>
            <ac:picMk id="9" creationId="{7DFBBD7F-4731-8473-61E7-DCFCADEED35F}"/>
          </ac:picMkLst>
        </pc:picChg>
        <pc:picChg chg="add mod">
          <ac:chgData name="Kathleen Zaman" userId="a12e0441-9d23-4bd3-a735-b6b5d37f864b" providerId="ADAL" clId="{10158381-B9B3-45E9-9A5D-6891EE7622C6}" dt="2023-09-20T08:16:54.389" v="3133" actId="1076"/>
          <ac:picMkLst>
            <pc:docMk/>
            <pc:sldMk cId="878404804" sldId="256"/>
            <ac:picMk id="10" creationId="{22699649-2770-E9D3-F37D-FAA250D9BB4B}"/>
          </ac:picMkLst>
        </pc:picChg>
        <pc:picChg chg="add del mod modCrop">
          <ac:chgData name="Kathleen Zaman" userId="a12e0441-9d23-4bd3-a735-b6b5d37f864b" providerId="ADAL" clId="{10158381-B9B3-45E9-9A5D-6891EE7622C6}" dt="2023-09-18T13:05:29.262" v="59" actId="478"/>
          <ac:picMkLst>
            <pc:docMk/>
            <pc:sldMk cId="878404804" sldId="256"/>
            <ac:picMk id="11" creationId="{3552E8C6-9102-59B4-CA75-3E63FEC2E9B7}"/>
          </ac:picMkLst>
        </pc:picChg>
        <pc:picChg chg="add mod">
          <ac:chgData name="Kathleen Zaman" userId="a12e0441-9d23-4bd3-a735-b6b5d37f864b" providerId="ADAL" clId="{10158381-B9B3-45E9-9A5D-6891EE7622C6}" dt="2023-09-20T08:16:52.114" v="3132" actId="1076"/>
          <ac:picMkLst>
            <pc:docMk/>
            <pc:sldMk cId="878404804" sldId="256"/>
            <ac:picMk id="12" creationId="{5E455F85-3811-39B8-06D2-D95A87F2BF4C}"/>
          </ac:picMkLst>
        </pc:picChg>
        <pc:picChg chg="add mod ord">
          <ac:chgData name="Kathleen Zaman" userId="a12e0441-9d23-4bd3-a735-b6b5d37f864b" providerId="ADAL" clId="{10158381-B9B3-45E9-9A5D-6891EE7622C6}" dt="2023-09-18T13:24:05.672" v="204" actId="1036"/>
          <ac:picMkLst>
            <pc:docMk/>
            <pc:sldMk cId="878404804" sldId="256"/>
            <ac:picMk id="15" creationId="{4881BF5F-D08A-D191-A565-2FD7D9E41D9D}"/>
          </ac:picMkLst>
        </pc:picChg>
        <pc:picChg chg="add del mod topLvl modCrop">
          <ac:chgData name="Kathleen Zaman" userId="a12e0441-9d23-4bd3-a735-b6b5d37f864b" providerId="ADAL" clId="{10158381-B9B3-45E9-9A5D-6891EE7622C6}" dt="2023-09-20T08:16:00.620" v="3117" actId="478"/>
          <ac:picMkLst>
            <pc:docMk/>
            <pc:sldMk cId="878404804" sldId="256"/>
            <ac:picMk id="17" creationId="{1C44D512-0B64-FFF9-D5A4-17D4C88C3A0E}"/>
          </ac:picMkLst>
        </pc:picChg>
        <pc:picChg chg="add del mod topLvl modCrop">
          <ac:chgData name="Kathleen Zaman" userId="a12e0441-9d23-4bd3-a735-b6b5d37f864b" providerId="ADAL" clId="{10158381-B9B3-45E9-9A5D-6891EE7622C6}" dt="2023-09-20T08:15:59.387" v="3115" actId="478"/>
          <ac:picMkLst>
            <pc:docMk/>
            <pc:sldMk cId="878404804" sldId="256"/>
            <ac:picMk id="18" creationId="{5CDBCE68-0D1F-7221-BEFF-B4E0B1095438}"/>
          </ac:picMkLst>
        </pc:picChg>
        <pc:picChg chg="add del mod topLvl modCrop">
          <ac:chgData name="Kathleen Zaman" userId="a12e0441-9d23-4bd3-a735-b6b5d37f864b" providerId="ADAL" clId="{10158381-B9B3-45E9-9A5D-6891EE7622C6}" dt="2023-09-20T08:15:58.701" v="3114" actId="478"/>
          <ac:picMkLst>
            <pc:docMk/>
            <pc:sldMk cId="878404804" sldId="256"/>
            <ac:picMk id="20" creationId="{833EF9FC-0F71-4350-3C29-DC83B93F8AD6}"/>
          </ac:picMkLst>
        </pc:picChg>
        <pc:picChg chg="add del mod topLvl modCrop">
          <ac:chgData name="Kathleen Zaman" userId="a12e0441-9d23-4bd3-a735-b6b5d37f864b" providerId="ADAL" clId="{10158381-B9B3-45E9-9A5D-6891EE7622C6}" dt="2023-09-20T08:15:59.910" v="3116" actId="478"/>
          <ac:picMkLst>
            <pc:docMk/>
            <pc:sldMk cId="878404804" sldId="256"/>
            <ac:picMk id="21" creationId="{B94C18F2-19E2-EEE9-C892-5502288D986B}"/>
          </ac:picMkLst>
        </pc:picChg>
      </pc:sldChg>
      <pc:sldChg chg="addSp delSp modSp mod">
        <pc:chgData name="Kathleen Zaman" userId="a12e0441-9d23-4bd3-a735-b6b5d37f864b" providerId="ADAL" clId="{10158381-B9B3-45E9-9A5D-6891EE7622C6}" dt="2023-09-18T13:36:01.678" v="714" actId="108"/>
        <pc:sldMkLst>
          <pc:docMk/>
          <pc:sldMk cId="419293193" sldId="257"/>
        </pc:sldMkLst>
        <pc:spChg chg="mod">
          <ac:chgData name="Kathleen Zaman" userId="a12e0441-9d23-4bd3-a735-b6b5d37f864b" providerId="ADAL" clId="{10158381-B9B3-45E9-9A5D-6891EE7622C6}" dt="2023-09-18T13:34:54.435" v="645" actId="20577"/>
          <ac:spMkLst>
            <pc:docMk/>
            <pc:sldMk cId="419293193" sldId="257"/>
            <ac:spMk id="2" creationId="{34DFC1F4-699F-58FC-02E2-BC71440F43B0}"/>
          </ac:spMkLst>
        </pc:spChg>
        <pc:spChg chg="mod">
          <ac:chgData name="Kathleen Zaman" userId="a12e0441-9d23-4bd3-a735-b6b5d37f864b" providerId="ADAL" clId="{10158381-B9B3-45E9-9A5D-6891EE7622C6}" dt="2023-09-18T13:36:01.678" v="714" actId="108"/>
          <ac:spMkLst>
            <pc:docMk/>
            <pc:sldMk cId="419293193" sldId="257"/>
            <ac:spMk id="3" creationId="{9D2B1216-5878-4725-BFD6-3671D6F60C98}"/>
          </ac:spMkLst>
        </pc:spChg>
        <pc:picChg chg="add mod">
          <ac:chgData name="Kathleen Zaman" userId="a12e0441-9d23-4bd3-a735-b6b5d37f864b" providerId="ADAL" clId="{10158381-B9B3-45E9-9A5D-6891EE7622C6}" dt="2023-09-18T13:11:58.957" v="148" actId="14100"/>
          <ac:picMkLst>
            <pc:docMk/>
            <pc:sldMk cId="419293193" sldId="257"/>
            <ac:picMk id="4" creationId="{E8FF4F82-3DB6-4432-F8C2-CF38E26C981E}"/>
          </ac:picMkLst>
        </pc:picChg>
        <pc:picChg chg="add del mod">
          <ac:chgData name="Kathleen Zaman" userId="a12e0441-9d23-4bd3-a735-b6b5d37f864b" providerId="ADAL" clId="{10158381-B9B3-45E9-9A5D-6891EE7622C6}" dt="2023-09-18T13:33:49.732" v="635" actId="478"/>
          <ac:picMkLst>
            <pc:docMk/>
            <pc:sldMk cId="419293193" sldId="257"/>
            <ac:picMk id="5" creationId="{3CB557C0-93D0-F37B-0F46-81130BD082DB}"/>
          </ac:picMkLst>
        </pc:picChg>
      </pc:sldChg>
      <pc:sldChg chg="del">
        <pc:chgData name="Kathleen Zaman" userId="a12e0441-9d23-4bd3-a735-b6b5d37f864b" providerId="ADAL" clId="{10158381-B9B3-45E9-9A5D-6891EE7622C6}" dt="2023-09-18T13:11:33.163" v="142" actId="47"/>
        <pc:sldMkLst>
          <pc:docMk/>
          <pc:sldMk cId="581494841" sldId="258"/>
        </pc:sldMkLst>
      </pc:sldChg>
      <pc:sldChg chg="addSp modSp del mod">
        <pc:chgData name="Kathleen Zaman" userId="a12e0441-9d23-4bd3-a735-b6b5d37f864b" providerId="ADAL" clId="{10158381-B9B3-45E9-9A5D-6891EE7622C6}" dt="2023-09-18T13:34:42.678" v="636" actId="47"/>
        <pc:sldMkLst>
          <pc:docMk/>
          <pc:sldMk cId="2453157083" sldId="259"/>
        </pc:sldMkLst>
        <pc:spChg chg="mod">
          <ac:chgData name="Kathleen Zaman" userId="a12e0441-9d23-4bd3-a735-b6b5d37f864b" providerId="ADAL" clId="{10158381-B9B3-45E9-9A5D-6891EE7622C6}" dt="2023-09-18T13:14:08.386" v="168" actId="6549"/>
          <ac:spMkLst>
            <pc:docMk/>
            <pc:sldMk cId="2453157083" sldId="259"/>
            <ac:spMk id="3" creationId="{A5C8D4EF-BEC0-E3F8-49B1-D0D7D6F0C55C}"/>
          </ac:spMkLst>
        </pc:spChg>
        <pc:picChg chg="add mod">
          <ac:chgData name="Kathleen Zaman" userId="a12e0441-9d23-4bd3-a735-b6b5d37f864b" providerId="ADAL" clId="{10158381-B9B3-45E9-9A5D-6891EE7622C6}" dt="2023-09-18T13:12:52.586" v="153"/>
          <ac:picMkLst>
            <pc:docMk/>
            <pc:sldMk cId="2453157083" sldId="259"/>
            <ac:picMk id="4" creationId="{F6C2F91C-C4EB-040F-88F7-8A707EADEE94}"/>
          </ac:picMkLst>
        </pc:picChg>
      </pc:sldChg>
      <pc:sldChg chg="addSp modSp mod">
        <pc:chgData name="Kathleen Zaman" userId="a12e0441-9d23-4bd3-a735-b6b5d37f864b" providerId="ADAL" clId="{10158381-B9B3-45E9-9A5D-6891EE7622C6}" dt="2023-09-18T14:28:55.119" v="1295" actId="20577"/>
        <pc:sldMkLst>
          <pc:docMk/>
          <pc:sldMk cId="2557169963" sldId="260"/>
        </pc:sldMkLst>
        <pc:spChg chg="mod">
          <ac:chgData name="Kathleen Zaman" userId="a12e0441-9d23-4bd3-a735-b6b5d37f864b" providerId="ADAL" clId="{10158381-B9B3-45E9-9A5D-6891EE7622C6}" dt="2023-09-18T14:28:55.119" v="1295" actId="20577"/>
          <ac:spMkLst>
            <pc:docMk/>
            <pc:sldMk cId="2557169963" sldId="260"/>
            <ac:spMk id="2" creationId="{E3BB6841-54E0-F584-BB01-FA5D44F582D2}"/>
          </ac:spMkLst>
        </pc:spChg>
        <pc:spChg chg="mod">
          <ac:chgData name="Kathleen Zaman" userId="a12e0441-9d23-4bd3-a735-b6b5d37f864b" providerId="ADAL" clId="{10158381-B9B3-45E9-9A5D-6891EE7622C6}" dt="2023-09-18T14:28:35.960" v="1272" actId="20577"/>
          <ac:spMkLst>
            <pc:docMk/>
            <pc:sldMk cId="2557169963" sldId="260"/>
            <ac:spMk id="3" creationId="{8B7BC9EE-D81E-C678-68C5-10791FD21A13}"/>
          </ac:spMkLst>
        </pc:spChg>
        <pc:picChg chg="add mod">
          <ac:chgData name="Kathleen Zaman" userId="a12e0441-9d23-4bd3-a735-b6b5d37f864b" providerId="ADAL" clId="{10158381-B9B3-45E9-9A5D-6891EE7622C6}" dt="2023-09-18T13:12:57.940" v="154"/>
          <ac:picMkLst>
            <pc:docMk/>
            <pc:sldMk cId="2557169963" sldId="260"/>
            <ac:picMk id="4" creationId="{45DF7C75-C2A9-3814-E55D-9FFF7E5B49DB}"/>
          </ac:picMkLst>
        </pc:picChg>
      </pc:sldChg>
      <pc:sldChg chg="addSp modSp mod ord">
        <pc:chgData name="Kathleen Zaman" userId="a12e0441-9d23-4bd3-a735-b6b5d37f864b" providerId="ADAL" clId="{10158381-B9B3-45E9-9A5D-6891EE7622C6}" dt="2023-09-18T14:33:04.861" v="1531" actId="20577"/>
        <pc:sldMkLst>
          <pc:docMk/>
          <pc:sldMk cId="161492262" sldId="261"/>
        </pc:sldMkLst>
        <pc:spChg chg="mod">
          <ac:chgData name="Kathleen Zaman" userId="a12e0441-9d23-4bd3-a735-b6b5d37f864b" providerId="ADAL" clId="{10158381-B9B3-45E9-9A5D-6891EE7622C6}" dt="2023-09-18T14:29:01.056" v="1314" actId="20577"/>
          <ac:spMkLst>
            <pc:docMk/>
            <pc:sldMk cId="161492262" sldId="261"/>
            <ac:spMk id="2" creationId="{C17D08FA-F668-F6BD-E071-F433F838D238}"/>
          </ac:spMkLst>
        </pc:spChg>
        <pc:spChg chg="mod">
          <ac:chgData name="Kathleen Zaman" userId="a12e0441-9d23-4bd3-a735-b6b5d37f864b" providerId="ADAL" clId="{10158381-B9B3-45E9-9A5D-6891EE7622C6}" dt="2023-09-18T14:33:04.861" v="1531" actId="20577"/>
          <ac:spMkLst>
            <pc:docMk/>
            <pc:sldMk cId="161492262" sldId="261"/>
            <ac:spMk id="3" creationId="{704CF59E-BF47-EF79-A8BF-D50BF8C09793}"/>
          </ac:spMkLst>
        </pc:spChg>
        <pc:picChg chg="add mod">
          <ac:chgData name="Kathleen Zaman" userId="a12e0441-9d23-4bd3-a735-b6b5d37f864b" providerId="ADAL" clId="{10158381-B9B3-45E9-9A5D-6891EE7622C6}" dt="2023-09-18T13:13:08.572" v="155"/>
          <ac:picMkLst>
            <pc:docMk/>
            <pc:sldMk cId="161492262" sldId="261"/>
            <ac:picMk id="4" creationId="{7BAC36D5-B7CA-84E1-3FF6-1894F9BAD375}"/>
          </ac:picMkLst>
        </pc:picChg>
      </pc:sldChg>
      <pc:sldChg chg="addSp modSp mod">
        <pc:chgData name="Kathleen Zaman" userId="a12e0441-9d23-4bd3-a735-b6b5d37f864b" providerId="ADAL" clId="{10158381-B9B3-45E9-9A5D-6891EE7622C6}" dt="2023-09-18T14:29:18.576" v="1335" actId="20577"/>
        <pc:sldMkLst>
          <pc:docMk/>
          <pc:sldMk cId="2674917076" sldId="262"/>
        </pc:sldMkLst>
        <pc:spChg chg="mod">
          <ac:chgData name="Kathleen Zaman" userId="a12e0441-9d23-4bd3-a735-b6b5d37f864b" providerId="ADAL" clId="{10158381-B9B3-45E9-9A5D-6891EE7622C6}" dt="2023-09-18T14:29:18.576" v="1335" actId="20577"/>
          <ac:spMkLst>
            <pc:docMk/>
            <pc:sldMk cId="2674917076" sldId="262"/>
            <ac:spMk id="2" creationId="{BDEE5EF6-9C89-20EB-BD33-133B967E7B7D}"/>
          </ac:spMkLst>
        </pc:spChg>
        <pc:picChg chg="add mod">
          <ac:chgData name="Kathleen Zaman" userId="a12e0441-9d23-4bd3-a735-b6b5d37f864b" providerId="ADAL" clId="{10158381-B9B3-45E9-9A5D-6891EE7622C6}" dt="2023-09-18T13:13:14.841" v="156"/>
          <ac:picMkLst>
            <pc:docMk/>
            <pc:sldMk cId="2674917076" sldId="262"/>
            <ac:picMk id="4" creationId="{D9268EAA-A8D5-DC40-58E1-BA8A71FC029D}"/>
          </ac:picMkLst>
        </pc:picChg>
      </pc:sldChg>
      <pc:sldChg chg="addSp modSp mod">
        <pc:chgData name="Kathleen Zaman" userId="a12e0441-9d23-4bd3-a735-b6b5d37f864b" providerId="ADAL" clId="{10158381-B9B3-45E9-9A5D-6891EE7622C6}" dt="2023-09-18T14:29:32.260" v="1355" actId="20577"/>
        <pc:sldMkLst>
          <pc:docMk/>
          <pc:sldMk cId="316384836" sldId="263"/>
        </pc:sldMkLst>
        <pc:spChg chg="mod">
          <ac:chgData name="Kathleen Zaman" userId="a12e0441-9d23-4bd3-a735-b6b5d37f864b" providerId="ADAL" clId="{10158381-B9B3-45E9-9A5D-6891EE7622C6}" dt="2023-09-18T14:29:32.260" v="1355" actId="20577"/>
          <ac:spMkLst>
            <pc:docMk/>
            <pc:sldMk cId="316384836" sldId="263"/>
            <ac:spMk id="2" creationId="{66510B72-A995-3724-96D2-AB89AA4ED0EF}"/>
          </ac:spMkLst>
        </pc:spChg>
        <pc:spChg chg="mod">
          <ac:chgData name="Kathleen Zaman" userId="a12e0441-9d23-4bd3-a735-b6b5d37f864b" providerId="ADAL" clId="{10158381-B9B3-45E9-9A5D-6891EE7622C6}" dt="2023-09-18T13:15:13.427" v="194" actId="14100"/>
          <ac:spMkLst>
            <pc:docMk/>
            <pc:sldMk cId="316384836" sldId="263"/>
            <ac:spMk id="3" creationId="{2519E57D-2ACF-7506-A192-13D853F80587}"/>
          </ac:spMkLst>
        </pc:spChg>
        <pc:picChg chg="add mod">
          <ac:chgData name="Kathleen Zaman" userId="a12e0441-9d23-4bd3-a735-b6b5d37f864b" providerId="ADAL" clId="{10158381-B9B3-45E9-9A5D-6891EE7622C6}" dt="2023-09-18T13:13:27.248" v="157"/>
          <ac:picMkLst>
            <pc:docMk/>
            <pc:sldMk cId="316384836" sldId="263"/>
            <ac:picMk id="4" creationId="{6770A096-2C0E-1632-966A-49125AA324BB}"/>
          </ac:picMkLst>
        </pc:picChg>
        <pc:picChg chg="mod">
          <ac:chgData name="Kathleen Zaman" userId="a12e0441-9d23-4bd3-a735-b6b5d37f864b" providerId="ADAL" clId="{10158381-B9B3-45E9-9A5D-6891EE7622C6}" dt="2023-09-18T13:13:31.772" v="158" actId="1076"/>
          <ac:picMkLst>
            <pc:docMk/>
            <pc:sldMk cId="316384836" sldId="263"/>
            <ac:picMk id="5" creationId="{B08AED77-1C28-40B4-5112-E162C342F229}"/>
          </ac:picMkLst>
        </pc:picChg>
      </pc:sldChg>
      <pc:sldChg chg="addSp modSp mod">
        <pc:chgData name="Kathleen Zaman" userId="a12e0441-9d23-4bd3-a735-b6b5d37f864b" providerId="ADAL" clId="{10158381-B9B3-45E9-9A5D-6891EE7622C6}" dt="2023-09-18T14:33:37.656" v="1550" actId="14"/>
        <pc:sldMkLst>
          <pc:docMk/>
          <pc:sldMk cId="3083141897" sldId="264"/>
        </pc:sldMkLst>
        <pc:spChg chg="mod">
          <ac:chgData name="Kathleen Zaman" userId="a12e0441-9d23-4bd3-a735-b6b5d37f864b" providerId="ADAL" clId="{10158381-B9B3-45E9-9A5D-6891EE7622C6}" dt="2023-09-18T14:29:37.186" v="1374" actId="20577"/>
          <ac:spMkLst>
            <pc:docMk/>
            <pc:sldMk cId="3083141897" sldId="264"/>
            <ac:spMk id="2" creationId="{4C86B569-B025-87A2-C88C-118AC30341A4}"/>
          </ac:spMkLst>
        </pc:spChg>
        <pc:spChg chg="mod">
          <ac:chgData name="Kathleen Zaman" userId="a12e0441-9d23-4bd3-a735-b6b5d37f864b" providerId="ADAL" clId="{10158381-B9B3-45E9-9A5D-6891EE7622C6}" dt="2023-09-18T14:33:37.656" v="1550" actId="14"/>
          <ac:spMkLst>
            <pc:docMk/>
            <pc:sldMk cId="3083141897" sldId="264"/>
            <ac:spMk id="3" creationId="{1C440EC0-155E-7FEA-CF75-70716B964EEA}"/>
          </ac:spMkLst>
        </pc:spChg>
        <pc:picChg chg="add mod">
          <ac:chgData name="Kathleen Zaman" userId="a12e0441-9d23-4bd3-a735-b6b5d37f864b" providerId="ADAL" clId="{10158381-B9B3-45E9-9A5D-6891EE7622C6}" dt="2023-09-18T13:13:42.751" v="159"/>
          <ac:picMkLst>
            <pc:docMk/>
            <pc:sldMk cId="3083141897" sldId="264"/>
            <ac:picMk id="4" creationId="{AB662563-73BB-41BA-4A32-6432A0EC0F57}"/>
          </ac:picMkLst>
        </pc:picChg>
        <pc:picChg chg="mod">
          <ac:chgData name="Kathleen Zaman" userId="a12e0441-9d23-4bd3-a735-b6b5d37f864b" providerId="ADAL" clId="{10158381-B9B3-45E9-9A5D-6891EE7622C6}" dt="2023-09-18T14:33:28.205" v="1533" actId="14100"/>
          <ac:picMkLst>
            <pc:docMk/>
            <pc:sldMk cId="3083141897" sldId="264"/>
            <ac:picMk id="5" creationId="{73D85804-D4A0-08D1-2862-77F13D687607}"/>
          </ac:picMkLst>
        </pc:picChg>
      </pc:sldChg>
      <pc:sldChg chg="addSp modSp mod">
        <pc:chgData name="Kathleen Zaman" userId="a12e0441-9d23-4bd3-a735-b6b5d37f864b" providerId="ADAL" clId="{10158381-B9B3-45E9-9A5D-6891EE7622C6}" dt="2023-09-18T14:29:50.504" v="1412" actId="20577"/>
        <pc:sldMkLst>
          <pc:docMk/>
          <pc:sldMk cId="3814474474" sldId="265"/>
        </pc:sldMkLst>
        <pc:spChg chg="mod">
          <ac:chgData name="Kathleen Zaman" userId="a12e0441-9d23-4bd3-a735-b6b5d37f864b" providerId="ADAL" clId="{10158381-B9B3-45E9-9A5D-6891EE7622C6}" dt="2023-09-18T14:29:50.504" v="1412" actId="20577"/>
          <ac:spMkLst>
            <pc:docMk/>
            <pc:sldMk cId="3814474474" sldId="265"/>
            <ac:spMk id="2" creationId="{3EB6B8E5-87F7-29F7-EE33-D0A0C49BE98E}"/>
          </ac:spMkLst>
        </pc:spChg>
        <pc:picChg chg="add mod">
          <ac:chgData name="Kathleen Zaman" userId="a12e0441-9d23-4bd3-a735-b6b5d37f864b" providerId="ADAL" clId="{10158381-B9B3-45E9-9A5D-6891EE7622C6}" dt="2023-09-18T13:15:51.676" v="198"/>
          <ac:picMkLst>
            <pc:docMk/>
            <pc:sldMk cId="3814474474" sldId="265"/>
            <ac:picMk id="4" creationId="{41F899D7-5177-02AC-24CF-ED6DEA81DDC0}"/>
          </ac:picMkLst>
        </pc:picChg>
        <pc:picChg chg="mod">
          <ac:chgData name="Kathleen Zaman" userId="a12e0441-9d23-4bd3-a735-b6b5d37f864b" providerId="ADAL" clId="{10158381-B9B3-45E9-9A5D-6891EE7622C6}" dt="2023-09-18T13:15:49.918" v="197" actId="14100"/>
          <ac:picMkLst>
            <pc:docMk/>
            <pc:sldMk cId="3814474474" sldId="265"/>
            <ac:picMk id="5" creationId="{456EAD5E-6905-3214-29F3-80D08D2A02EB}"/>
          </ac:picMkLst>
        </pc:picChg>
      </pc:sldChg>
      <pc:sldChg chg="addSp modSp del">
        <pc:chgData name="Kathleen Zaman" userId="a12e0441-9d23-4bd3-a735-b6b5d37f864b" providerId="ADAL" clId="{10158381-B9B3-45E9-9A5D-6891EE7622C6}" dt="2023-09-22T12:57:39.417" v="3145" actId="47"/>
        <pc:sldMkLst>
          <pc:docMk/>
          <pc:sldMk cId="3527422440" sldId="266"/>
        </pc:sldMkLst>
        <pc:picChg chg="add mod">
          <ac:chgData name="Kathleen Zaman" userId="a12e0441-9d23-4bd3-a735-b6b5d37f864b" providerId="ADAL" clId="{10158381-B9B3-45E9-9A5D-6891EE7622C6}" dt="2023-09-18T13:16:05.435" v="199"/>
          <ac:picMkLst>
            <pc:docMk/>
            <pc:sldMk cId="3527422440" sldId="266"/>
            <ac:picMk id="4" creationId="{E97A5187-1408-6E46-514A-781E60663122}"/>
          </ac:picMkLst>
        </pc:picChg>
      </pc:sldChg>
      <pc:sldChg chg="addSp modSp del">
        <pc:chgData name="Kathleen Zaman" userId="a12e0441-9d23-4bd3-a735-b6b5d37f864b" providerId="ADAL" clId="{10158381-B9B3-45E9-9A5D-6891EE7622C6}" dt="2023-09-22T12:57:47.197" v="3146" actId="47"/>
        <pc:sldMkLst>
          <pc:docMk/>
          <pc:sldMk cId="290708400" sldId="267"/>
        </pc:sldMkLst>
        <pc:picChg chg="add mod">
          <ac:chgData name="Kathleen Zaman" userId="a12e0441-9d23-4bd3-a735-b6b5d37f864b" providerId="ADAL" clId="{10158381-B9B3-45E9-9A5D-6891EE7622C6}" dt="2023-09-18T13:16:30.071" v="200"/>
          <ac:picMkLst>
            <pc:docMk/>
            <pc:sldMk cId="290708400" sldId="267"/>
            <ac:picMk id="4" creationId="{421CCDB9-9683-3789-C2CB-575808EB7CCE}"/>
          </ac:picMkLst>
        </pc:picChg>
      </pc:sldChg>
      <pc:sldChg chg="addSp modSp del">
        <pc:chgData name="Kathleen Zaman" userId="a12e0441-9d23-4bd3-a735-b6b5d37f864b" providerId="ADAL" clId="{10158381-B9B3-45E9-9A5D-6891EE7622C6}" dt="2023-09-22T12:57:48.787" v="3147" actId="47"/>
        <pc:sldMkLst>
          <pc:docMk/>
          <pc:sldMk cId="1448445216" sldId="268"/>
        </pc:sldMkLst>
        <pc:picChg chg="add mod">
          <ac:chgData name="Kathleen Zaman" userId="a12e0441-9d23-4bd3-a735-b6b5d37f864b" providerId="ADAL" clId="{10158381-B9B3-45E9-9A5D-6891EE7622C6}" dt="2023-09-18T13:16:33.018" v="201"/>
          <ac:picMkLst>
            <pc:docMk/>
            <pc:sldMk cId="1448445216" sldId="268"/>
            <ac:picMk id="4" creationId="{1A82938D-3817-3221-609A-C5DE36EBD9CD}"/>
          </ac:picMkLst>
        </pc:picChg>
      </pc:sldChg>
      <pc:sldChg chg="addSp delSp modSp mod">
        <pc:chgData name="Kathleen Zaman" userId="a12e0441-9d23-4bd3-a735-b6b5d37f864b" providerId="ADAL" clId="{10158381-B9B3-45E9-9A5D-6891EE7622C6}" dt="2023-09-18T14:37:04.044" v="1796" actId="20577"/>
        <pc:sldMkLst>
          <pc:docMk/>
          <pc:sldMk cId="1845495912" sldId="269"/>
        </pc:sldMkLst>
        <pc:spChg chg="mod">
          <ac:chgData name="Kathleen Zaman" userId="a12e0441-9d23-4bd3-a735-b6b5d37f864b" providerId="ADAL" clId="{10158381-B9B3-45E9-9A5D-6891EE7622C6}" dt="2023-09-18T14:35:32.178" v="1585" actId="20577"/>
          <ac:spMkLst>
            <pc:docMk/>
            <pc:sldMk cId="1845495912" sldId="269"/>
            <ac:spMk id="2" creationId="{977C2614-45D8-3BFD-A045-3C0A94130ACF}"/>
          </ac:spMkLst>
        </pc:spChg>
        <pc:spChg chg="mod">
          <ac:chgData name="Kathleen Zaman" userId="a12e0441-9d23-4bd3-a735-b6b5d37f864b" providerId="ADAL" clId="{10158381-B9B3-45E9-9A5D-6891EE7622C6}" dt="2023-09-18T14:37:04.044" v="1796" actId="20577"/>
          <ac:spMkLst>
            <pc:docMk/>
            <pc:sldMk cId="1845495912" sldId="269"/>
            <ac:spMk id="3" creationId="{E3F31143-B522-2AC6-26C8-E49366B68D49}"/>
          </ac:spMkLst>
        </pc:spChg>
        <pc:picChg chg="add mod">
          <ac:chgData name="Kathleen Zaman" userId="a12e0441-9d23-4bd3-a735-b6b5d37f864b" providerId="ADAL" clId="{10158381-B9B3-45E9-9A5D-6891EE7622C6}" dt="2023-09-18T13:16:45.443" v="202"/>
          <ac:picMkLst>
            <pc:docMk/>
            <pc:sldMk cId="1845495912" sldId="269"/>
            <ac:picMk id="4" creationId="{A8931211-3E78-BDD9-893D-8A34FC19401D}"/>
          </ac:picMkLst>
        </pc:picChg>
        <pc:picChg chg="del mod">
          <ac:chgData name="Kathleen Zaman" userId="a12e0441-9d23-4bd3-a735-b6b5d37f864b" providerId="ADAL" clId="{10158381-B9B3-45E9-9A5D-6891EE7622C6}" dt="2023-09-18T14:34:11.825" v="1552" actId="478"/>
          <ac:picMkLst>
            <pc:docMk/>
            <pc:sldMk cId="1845495912" sldId="269"/>
            <ac:picMk id="5" creationId="{39481B21-9BCD-9279-CD1F-F60359A413D0}"/>
          </ac:picMkLst>
        </pc:picChg>
      </pc:sldChg>
      <pc:sldChg chg="del">
        <pc:chgData name="Kathleen Zaman" userId="a12e0441-9d23-4bd3-a735-b6b5d37f864b" providerId="ADAL" clId="{10158381-B9B3-45E9-9A5D-6891EE7622C6}" dt="2023-09-18T13:16:54.570" v="203" actId="47"/>
        <pc:sldMkLst>
          <pc:docMk/>
          <pc:sldMk cId="2556969580" sldId="270"/>
        </pc:sldMkLst>
      </pc:sldChg>
      <pc:sldChg chg="del">
        <pc:chgData name="Kathleen Zaman" userId="a12e0441-9d23-4bd3-a735-b6b5d37f864b" providerId="ADAL" clId="{10158381-B9B3-45E9-9A5D-6891EE7622C6}" dt="2023-09-18T14:27:39.305" v="1262" actId="47"/>
        <pc:sldMkLst>
          <pc:docMk/>
          <pc:sldMk cId="259195069" sldId="271"/>
        </pc:sldMkLst>
      </pc:sldChg>
      <pc:sldChg chg="modSp mod ord">
        <pc:chgData name="Kathleen Zaman" userId="a12e0441-9d23-4bd3-a735-b6b5d37f864b" providerId="ADAL" clId="{10158381-B9B3-45E9-9A5D-6891EE7622C6}" dt="2023-09-18T14:28:49.825" v="1276" actId="20577"/>
        <pc:sldMkLst>
          <pc:docMk/>
          <pc:sldMk cId="3668958997" sldId="272"/>
        </pc:sldMkLst>
        <pc:spChg chg="mod">
          <ac:chgData name="Kathleen Zaman" userId="a12e0441-9d23-4bd3-a735-b6b5d37f864b" providerId="ADAL" clId="{10158381-B9B3-45E9-9A5D-6891EE7622C6}" dt="2023-09-18T14:28:49.825" v="1276" actId="20577"/>
          <ac:spMkLst>
            <pc:docMk/>
            <pc:sldMk cId="3668958997" sldId="272"/>
            <ac:spMk id="2" creationId="{7858C076-DD17-0EF3-CBE5-A570AB543D4D}"/>
          </ac:spMkLst>
        </pc:spChg>
      </pc:sldChg>
      <pc:sldChg chg="del">
        <pc:chgData name="Kathleen Zaman" userId="a12e0441-9d23-4bd3-a735-b6b5d37f864b" providerId="ADAL" clId="{10158381-B9B3-45E9-9A5D-6891EE7622C6}" dt="2023-09-18T14:27:18.380" v="1253" actId="47"/>
        <pc:sldMkLst>
          <pc:docMk/>
          <pc:sldMk cId="802173790" sldId="273"/>
        </pc:sldMkLst>
      </pc:sldChg>
      <pc:sldChg chg="del">
        <pc:chgData name="Kathleen Zaman" userId="a12e0441-9d23-4bd3-a735-b6b5d37f864b" providerId="ADAL" clId="{10158381-B9B3-45E9-9A5D-6891EE7622C6}" dt="2023-09-18T14:27:36.975" v="1261" actId="47"/>
        <pc:sldMkLst>
          <pc:docMk/>
          <pc:sldMk cId="4210861217" sldId="274"/>
        </pc:sldMkLst>
      </pc:sldChg>
      <pc:sldChg chg="del">
        <pc:chgData name="Kathleen Zaman" userId="a12e0441-9d23-4bd3-a735-b6b5d37f864b" providerId="ADAL" clId="{10158381-B9B3-45E9-9A5D-6891EE7622C6}" dt="2023-09-18T14:27:23.713" v="1254" actId="47"/>
        <pc:sldMkLst>
          <pc:docMk/>
          <pc:sldMk cId="2355154145" sldId="275"/>
        </pc:sldMkLst>
      </pc:sldChg>
      <pc:sldChg chg="del">
        <pc:chgData name="Kathleen Zaman" userId="a12e0441-9d23-4bd3-a735-b6b5d37f864b" providerId="ADAL" clId="{10158381-B9B3-45E9-9A5D-6891EE7622C6}" dt="2023-09-18T14:27:25.289" v="1255" actId="47"/>
        <pc:sldMkLst>
          <pc:docMk/>
          <pc:sldMk cId="2619167312" sldId="276"/>
        </pc:sldMkLst>
      </pc:sldChg>
      <pc:sldChg chg="del">
        <pc:chgData name="Kathleen Zaman" userId="a12e0441-9d23-4bd3-a735-b6b5d37f864b" providerId="ADAL" clId="{10158381-B9B3-45E9-9A5D-6891EE7622C6}" dt="2023-09-18T14:27:27.737" v="1256" actId="47"/>
        <pc:sldMkLst>
          <pc:docMk/>
          <pc:sldMk cId="3140427860" sldId="277"/>
        </pc:sldMkLst>
      </pc:sldChg>
      <pc:sldChg chg="del">
        <pc:chgData name="Kathleen Zaman" userId="a12e0441-9d23-4bd3-a735-b6b5d37f864b" providerId="ADAL" clId="{10158381-B9B3-45E9-9A5D-6891EE7622C6}" dt="2023-09-18T14:27:29.520" v="1257" actId="47"/>
        <pc:sldMkLst>
          <pc:docMk/>
          <pc:sldMk cId="2527096666" sldId="278"/>
        </pc:sldMkLst>
      </pc:sldChg>
      <pc:sldChg chg="del">
        <pc:chgData name="Kathleen Zaman" userId="a12e0441-9d23-4bd3-a735-b6b5d37f864b" providerId="ADAL" clId="{10158381-B9B3-45E9-9A5D-6891EE7622C6}" dt="2023-09-18T14:27:31.192" v="1258" actId="47"/>
        <pc:sldMkLst>
          <pc:docMk/>
          <pc:sldMk cId="3017372286" sldId="279"/>
        </pc:sldMkLst>
      </pc:sldChg>
      <pc:sldChg chg="del">
        <pc:chgData name="Kathleen Zaman" userId="a12e0441-9d23-4bd3-a735-b6b5d37f864b" providerId="ADAL" clId="{10158381-B9B3-45E9-9A5D-6891EE7622C6}" dt="2023-09-18T14:27:32.441" v="1259" actId="47"/>
        <pc:sldMkLst>
          <pc:docMk/>
          <pc:sldMk cId="2989279647" sldId="280"/>
        </pc:sldMkLst>
      </pc:sldChg>
      <pc:sldChg chg="del">
        <pc:chgData name="Kathleen Zaman" userId="a12e0441-9d23-4bd3-a735-b6b5d37f864b" providerId="ADAL" clId="{10158381-B9B3-45E9-9A5D-6891EE7622C6}" dt="2023-09-18T14:27:34.056" v="1260" actId="47"/>
        <pc:sldMkLst>
          <pc:docMk/>
          <pc:sldMk cId="3374858736" sldId="281"/>
        </pc:sldMkLst>
      </pc:sldChg>
      <pc:sldChg chg="del">
        <pc:chgData name="Kathleen Zaman" userId="a12e0441-9d23-4bd3-a735-b6b5d37f864b" providerId="ADAL" clId="{10158381-B9B3-45E9-9A5D-6891EE7622C6}" dt="2023-09-18T14:25:51.433" v="1250" actId="47"/>
        <pc:sldMkLst>
          <pc:docMk/>
          <pc:sldMk cId="342542362" sldId="282"/>
        </pc:sldMkLst>
      </pc:sldChg>
      <pc:sldChg chg="del">
        <pc:chgData name="Kathleen Zaman" userId="a12e0441-9d23-4bd3-a735-b6b5d37f864b" providerId="ADAL" clId="{10158381-B9B3-45E9-9A5D-6891EE7622C6}" dt="2023-09-18T14:25:48.414" v="1249" actId="47"/>
        <pc:sldMkLst>
          <pc:docMk/>
          <pc:sldMk cId="2231193764" sldId="283"/>
        </pc:sldMkLst>
      </pc:sldChg>
      <pc:sldChg chg="del">
        <pc:chgData name="Kathleen Zaman" userId="a12e0441-9d23-4bd3-a735-b6b5d37f864b" providerId="ADAL" clId="{10158381-B9B3-45E9-9A5D-6891EE7622C6}" dt="2023-09-18T14:25:46.714" v="1248" actId="47"/>
        <pc:sldMkLst>
          <pc:docMk/>
          <pc:sldMk cId="4118491204" sldId="284"/>
        </pc:sldMkLst>
      </pc:sldChg>
      <pc:sldChg chg="del">
        <pc:chgData name="Kathleen Zaman" userId="a12e0441-9d23-4bd3-a735-b6b5d37f864b" providerId="ADAL" clId="{10158381-B9B3-45E9-9A5D-6891EE7622C6}" dt="2023-09-18T14:25:44.577" v="1247" actId="47"/>
        <pc:sldMkLst>
          <pc:docMk/>
          <pc:sldMk cId="3972704698" sldId="285"/>
        </pc:sldMkLst>
      </pc:sldChg>
      <pc:sldChg chg="del">
        <pc:chgData name="Kathleen Zaman" userId="a12e0441-9d23-4bd3-a735-b6b5d37f864b" providerId="ADAL" clId="{10158381-B9B3-45E9-9A5D-6891EE7622C6}" dt="2023-09-18T14:25:42.169" v="1246" actId="47"/>
        <pc:sldMkLst>
          <pc:docMk/>
          <pc:sldMk cId="1771609125" sldId="286"/>
        </pc:sldMkLst>
      </pc:sldChg>
      <pc:sldChg chg="del">
        <pc:chgData name="Kathleen Zaman" userId="a12e0441-9d23-4bd3-a735-b6b5d37f864b" providerId="ADAL" clId="{10158381-B9B3-45E9-9A5D-6891EE7622C6}" dt="2023-09-18T14:25:37.762" v="1245" actId="47"/>
        <pc:sldMkLst>
          <pc:docMk/>
          <pc:sldMk cId="3786097203" sldId="287"/>
        </pc:sldMkLst>
      </pc:sldChg>
      <pc:sldChg chg="del">
        <pc:chgData name="Kathleen Zaman" userId="a12e0441-9d23-4bd3-a735-b6b5d37f864b" providerId="ADAL" clId="{10158381-B9B3-45E9-9A5D-6891EE7622C6}" dt="2023-09-18T14:25:36.006" v="1244" actId="47"/>
        <pc:sldMkLst>
          <pc:docMk/>
          <pc:sldMk cId="47059413" sldId="288"/>
        </pc:sldMkLst>
      </pc:sldChg>
      <pc:sldChg chg="del">
        <pc:chgData name="Kathleen Zaman" userId="a12e0441-9d23-4bd3-a735-b6b5d37f864b" providerId="ADAL" clId="{10158381-B9B3-45E9-9A5D-6891EE7622C6}" dt="2023-09-18T14:25:33.057" v="1243" actId="47"/>
        <pc:sldMkLst>
          <pc:docMk/>
          <pc:sldMk cId="110650458" sldId="289"/>
        </pc:sldMkLst>
      </pc:sldChg>
      <pc:sldChg chg="del">
        <pc:chgData name="Kathleen Zaman" userId="a12e0441-9d23-4bd3-a735-b6b5d37f864b" providerId="ADAL" clId="{10158381-B9B3-45E9-9A5D-6891EE7622C6}" dt="2023-09-18T14:25:24.984" v="1242" actId="47"/>
        <pc:sldMkLst>
          <pc:docMk/>
          <pc:sldMk cId="417039934" sldId="290"/>
        </pc:sldMkLst>
      </pc:sldChg>
      <pc:sldChg chg="del">
        <pc:chgData name="Kathleen Zaman" userId="a12e0441-9d23-4bd3-a735-b6b5d37f864b" providerId="ADAL" clId="{10158381-B9B3-45E9-9A5D-6891EE7622C6}" dt="2023-09-18T14:25:22.784" v="1241" actId="47"/>
        <pc:sldMkLst>
          <pc:docMk/>
          <pc:sldMk cId="2697149203" sldId="291"/>
        </pc:sldMkLst>
      </pc:sldChg>
      <pc:sldChg chg="del">
        <pc:chgData name="Kathleen Zaman" userId="a12e0441-9d23-4bd3-a735-b6b5d37f864b" providerId="ADAL" clId="{10158381-B9B3-45E9-9A5D-6891EE7622C6}" dt="2023-09-18T14:25:20.897" v="1240" actId="47"/>
        <pc:sldMkLst>
          <pc:docMk/>
          <pc:sldMk cId="1347549371" sldId="292"/>
        </pc:sldMkLst>
      </pc:sldChg>
      <pc:sldChg chg="del">
        <pc:chgData name="Kathleen Zaman" userId="a12e0441-9d23-4bd3-a735-b6b5d37f864b" providerId="ADAL" clId="{10158381-B9B3-45E9-9A5D-6891EE7622C6}" dt="2023-09-18T14:25:18.992" v="1239" actId="47"/>
        <pc:sldMkLst>
          <pc:docMk/>
          <pc:sldMk cId="2178792085" sldId="293"/>
        </pc:sldMkLst>
      </pc:sldChg>
      <pc:sldChg chg="addSp delSp modSp mod">
        <pc:chgData name="Kathleen Zaman" userId="a12e0441-9d23-4bd3-a735-b6b5d37f864b" providerId="ADAL" clId="{10158381-B9B3-45E9-9A5D-6891EE7622C6}" dt="2023-09-18T14:25:02.201" v="1238" actId="20577"/>
        <pc:sldMkLst>
          <pc:docMk/>
          <pc:sldMk cId="4234319810" sldId="294"/>
        </pc:sldMkLst>
        <pc:spChg chg="mod">
          <ac:chgData name="Kathleen Zaman" userId="a12e0441-9d23-4bd3-a735-b6b5d37f864b" providerId="ADAL" clId="{10158381-B9B3-45E9-9A5D-6891EE7622C6}" dt="2023-09-18T14:23:41.409" v="1049" actId="20577"/>
          <ac:spMkLst>
            <pc:docMk/>
            <pc:sldMk cId="4234319810" sldId="294"/>
            <ac:spMk id="2" creationId="{AECFEAA7-8426-E349-5CA6-811879D0F545}"/>
          </ac:spMkLst>
        </pc:spChg>
        <pc:spChg chg="add mod">
          <ac:chgData name="Kathleen Zaman" userId="a12e0441-9d23-4bd3-a735-b6b5d37f864b" providerId="ADAL" clId="{10158381-B9B3-45E9-9A5D-6891EE7622C6}" dt="2023-09-18T14:25:02.201" v="1238" actId="20577"/>
          <ac:spMkLst>
            <pc:docMk/>
            <pc:sldMk cId="4234319810" sldId="294"/>
            <ac:spMk id="4" creationId="{5D1BFA08-572B-6B3B-5255-E8066A7B8FDE}"/>
          </ac:spMkLst>
        </pc:spChg>
        <pc:picChg chg="del">
          <ac:chgData name="Kathleen Zaman" userId="a12e0441-9d23-4bd3-a735-b6b5d37f864b" providerId="ADAL" clId="{10158381-B9B3-45E9-9A5D-6891EE7622C6}" dt="2023-09-18T14:23:43.138" v="1050" actId="478"/>
          <ac:picMkLst>
            <pc:docMk/>
            <pc:sldMk cId="4234319810" sldId="294"/>
            <ac:picMk id="5" creationId="{495ABEF5-B120-2BE5-270F-A554322F1351}"/>
          </ac:picMkLst>
        </pc:picChg>
      </pc:sldChg>
      <pc:sldChg chg="new del">
        <pc:chgData name="Kathleen Zaman" userId="a12e0441-9d23-4bd3-a735-b6b5d37f864b" providerId="ADAL" clId="{10158381-B9B3-45E9-9A5D-6891EE7622C6}" dt="2023-09-22T12:56:56.178" v="3144" actId="47"/>
        <pc:sldMkLst>
          <pc:docMk/>
          <pc:sldMk cId="3667193472" sldId="295"/>
        </pc:sldMkLst>
      </pc:sldChg>
      <pc:sldChg chg="delSp modSp add mod">
        <pc:chgData name="Kathleen Zaman" userId="a12e0441-9d23-4bd3-a735-b6b5d37f864b" providerId="ADAL" clId="{10158381-B9B3-45E9-9A5D-6891EE7622C6}" dt="2023-09-18T14:30:47.179" v="1413" actId="113"/>
        <pc:sldMkLst>
          <pc:docMk/>
          <pc:sldMk cId="609516023" sldId="296"/>
        </pc:sldMkLst>
        <pc:spChg chg="mod">
          <ac:chgData name="Kathleen Zaman" userId="a12e0441-9d23-4bd3-a735-b6b5d37f864b" providerId="ADAL" clId="{10158381-B9B3-45E9-9A5D-6891EE7622C6}" dt="2023-09-18T14:29:45.898" v="1393" actId="20577"/>
          <ac:spMkLst>
            <pc:docMk/>
            <pc:sldMk cId="609516023" sldId="296"/>
            <ac:spMk id="2" creationId="{4C86B569-B025-87A2-C88C-118AC30341A4}"/>
          </ac:spMkLst>
        </pc:spChg>
        <pc:spChg chg="mod">
          <ac:chgData name="Kathleen Zaman" userId="a12e0441-9d23-4bd3-a735-b6b5d37f864b" providerId="ADAL" clId="{10158381-B9B3-45E9-9A5D-6891EE7622C6}" dt="2023-09-18T14:30:47.179" v="1413" actId="113"/>
          <ac:spMkLst>
            <pc:docMk/>
            <pc:sldMk cId="609516023" sldId="296"/>
            <ac:spMk id="3" creationId="{1C440EC0-155E-7FEA-CF75-70716B964EEA}"/>
          </ac:spMkLst>
        </pc:spChg>
        <pc:picChg chg="del">
          <ac:chgData name="Kathleen Zaman" userId="a12e0441-9d23-4bd3-a735-b6b5d37f864b" providerId="ADAL" clId="{10158381-B9B3-45E9-9A5D-6891EE7622C6}" dt="2023-09-18T13:38:00.966" v="782" actId="478"/>
          <ac:picMkLst>
            <pc:docMk/>
            <pc:sldMk cId="609516023" sldId="296"/>
            <ac:picMk id="5" creationId="{73D85804-D4A0-08D1-2862-77F13D687607}"/>
          </ac:picMkLst>
        </pc:picChg>
      </pc:sldChg>
      <pc:sldChg chg="new del">
        <pc:chgData name="Kathleen Zaman" userId="a12e0441-9d23-4bd3-a735-b6b5d37f864b" providerId="ADAL" clId="{10158381-B9B3-45E9-9A5D-6891EE7622C6}" dt="2023-09-18T14:37:22.424" v="1798" actId="47"/>
        <pc:sldMkLst>
          <pc:docMk/>
          <pc:sldMk cId="336327838" sldId="297"/>
        </pc:sldMkLst>
      </pc:sldChg>
      <pc:sldChg chg="modSp new mod ord">
        <pc:chgData name="Kathleen Zaman" userId="a12e0441-9d23-4bd3-a735-b6b5d37f864b" providerId="ADAL" clId="{10158381-B9B3-45E9-9A5D-6891EE7622C6}" dt="2023-09-18T14:42:00.214" v="2480"/>
        <pc:sldMkLst>
          <pc:docMk/>
          <pc:sldMk cId="1430406596" sldId="297"/>
        </pc:sldMkLst>
        <pc:spChg chg="mod">
          <ac:chgData name="Kathleen Zaman" userId="a12e0441-9d23-4bd3-a735-b6b5d37f864b" providerId="ADAL" clId="{10158381-B9B3-45E9-9A5D-6891EE7622C6}" dt="2023-09-18T14:37:33.382" v="1817" actId="20577"/>
          <ac:spMkLst>
            <pc:docMk/>
            <pc:sldMk cId="1430406596" sldId="297"/>
            <ac:spMk id="2" creationId="{C69C521F-7173-D25F-1E77-3E0D7B2BA626}"/>
          </ac:spMkLst>
        </pc:spChg>
        <pc:spChg chg="mod">
          <ac:chgData name="Kathleen Zaman" userId="a12e0441-9d23-4bd3-a735-b6b5d37f864b" providerId="ADAL" clId="{10158381-B9B3-45E9-9A5D-6891EE7622C6}" dt="2023-09-18T14:41:49.736" v="2478" actId="20577"/>
          <ac:spMkLst>
            <pc:docMk/>
            <pc:sldMk cId="1430406596" sldId="297"/>
            <ac:spMk id="3" creationId="{AB67AC85-F815-67D5-1BB3-7C6C461D68BA}"/>
          </ac:spMkLst>
        </pc:spChg>
      </pc:sldChg>
      <pc:sldChg chg="add del ord">
        <pc:chgData name="Kathleen Zaman" userId="a12e0441-9d23-4bd3-a735-b6b5d37f864b" providerId="ADAL" clId="{10158381-B9B3-45E9-9A5D-6891EE7622C6}" dt="2023-09-18T14:31:21.652" v="1417" actId="47"/>
        <pc:sldMkLst>
          <pc:docMk/>
          <pc:sldMk cId="2341179338" sldId="297"/>
        </pc:sldMkLst>
      </pc:sldChg>
      <pc:sldChg chg="modSp add mod">
        <pc:chgData name="Kathleen Zaman" userId="a12e0441-9d23-4bd3-a735-b6b5d37f864b" providerId="ADAL" clId="{10158381-B9B3-45E9-9A5D-6891EE7622C6}" dt="2023-09-18T14:46:37.294" v="3111" actId="20577"/>
        <pc:sldMkLst>
          <pc:docMk/>
          <pc:sldMk cId="8618144" sldId="298"/>
        </pc:sldMkLst>
        <pc:spChg chg="mod">
          <ac:chgData name="Kathleen Zaman" userId="a12e0441-9d23-4bd3-a735-b6b5d37f864b" providerId="ADAL" clId="{10158381-B9B3-45E9-9A5D-6891EE7622C6}" dt="2023-09-18T14:46:37.294" v="3111" actId="20577"/>
          <ac:spMkLst>
            <pc:docMk/>
            <pc:sldMk cId="8618144" sldId="298"/>
            <ac:spMk id="3" creationId="{AB67AC85-F815-67D5-1BB3-7C6C461D68B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nl-NL"/>
              <a:t>Klik om stijl te bewerken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nl-NL"/>
              <a:t>Klik om stijl te bewerken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dirty="0"/>
              <a:t>9/22/2023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nl-NL"/>
              <a:t>Klik om stijl te bewerken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nl-NL"/>
              <a:t>Klik om stijl te bewerken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447191" y="2824269"/>
            <a:ext cx="4645152" cy="264445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412362" y="2821491"/>
            <a:ext cx="4645152" cy="263737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nl-NL"/>
              <a:t>Klik om stijl te bewerken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9/22/2023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9/22/2023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9/22/2023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hallevilvoorde@herstelacademie.be" TargetMode="External"/><Relationship Id="rId2" Type="http://schemas.openxmlformats.org/officeDocument/2006/relationships/hyperlink" Target="http://www.herstelacademie.be/halle-vilvoor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hoek 12">
            <a:extLst>
              <a:ext uri="{FF2B5EF4-FFF2-40B4-BE49-F238E27FC236}">
                <a16:creationId xmlns:a16="http://schemas.microsoft.com/office/drawing/2014/main" id="{D178C749-9262-6AE5-1F3A-634D5C46AA02}"/>
              </a:ext>
            </a:extLst>
          </p:cNvPr>
          <p:cNvSpPr/>
          <p:nvPr/>
        </p:nvSpPr>
        <p:spPr>
          <a:xfrm>
            <a:off x="1728070" y="5434919"/>
            <a:ext cx="1717331" cy="58081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BE"/>
          </a:p>
        </p:txBody>
      </p:sp>
      <p:pic>
        <p:nvPicPr>
          <p:cNvPr id="5" name="Afbeelding 4">
            <a:extLst>
              <a:ext uri="{FF2B5EF4-FFF2-40B4-BE49-F238E27FC236}">
                <a16:creationId xmlns:a16="http://schemas.microsoft.com/office/drawing/2014/main" id="{0CB8FF49-7C69-BE1F-DC81-CACE7EF032EA}"/>
              </a:ext>
            </a:extLst>
          </p:cNvPr>
          <p:cNvPicPr>
            <a:picLocks noChangeAspect="1"/>
          </p:cNvPicPr>
          <p:nvPr/>
        </p:nvPicPr>
        <p:blipFill>
          <a:blip r:embed="rId2"/>
          <a:stretch>
            <a:fillRect/>
          </a:stretch>
        </p:blipFill>
        <p:spPr>
          <a:xfrm>
            <a:off x="469526" y="680197"/>
            <a:ext cx="3238500" cy="1104900"/>
          </a:xfrm>
          <a:prstGeom prst="rect">
            <a:avLst/>
          </a:prstGeom>
        </p:spPr>
      </p:pic>
      <p:pic>
        <p:nvPicPr>
          <p:cNvPr id="15" name="Afbeelding 14" descr="Afbeelding met tekst, Lettertype, Graphics, grafische vormgeving&#10;&#10;Automatisch gegenereerde beschrijving">
            <a:extLst>
              <a:ext uri="{FF2B5EF4-FFF2-40B4-BE49-F238E27FC236}">
                <a16:creationId xmlns:a16="http://schemas.microsoft.com/office/drawing/2014/main" id="{4881BF5F-D08A-D191-A565-2FD7D9E41D9D}"/>
              </a:ext>
            </a:extLst>
          </p:cNvPr>
          <p:cNvPicPr>
            <a:picLocks noChangeAspect="1"/>
          </p:cNvPicPr>
          <p:nvPr/>
        </p:nvPicPr>
        <p:blipFill>
          <a:blip r:embed="rId3"/>
          <a:stretch>
            <a:fillRect/>
          </a:stretch>
        </p:blipFill>
        <p:spPr>
          <a:xfrm>
            <a:off x="2398434" y="1806750"/>
            <a:ext cx="9013794" cy="1638579"/>
          </a:xfrm>
          <a:prstGeom prst="rect">
            <a:avLst/>
          </a:prstGeom>
        </p:spPr>
      </p:pic>
      <p:pic>
        <p:nvPicPr>
          <p:cNvPr id="7" name="Afbeelding 6">
            <a:extLst>
              <a:ext uri="{FF2B5EF4-FFF2-40B4-BE49-F238E27FC236}">
                <a16:creationId xmlns:a16="http://schemas.microsoft.com/office/drawing/2014/main" id="{AB808BAA-D829-2FD1-8B0E-FD93E8498366}"/>
              </a:ext>
            </a:extLst>
          </p:cNvPr>
          <p:cNvPicPr>
            <a:picLocks noChangeAspect="1"/>
          </p:cNvPicPr>
          <p:nvPr/>
        </p:nvPicPr>
        <p:blipFill>
          <a:blip r:embed="rId4"/>
          <a:stretch>
            <a:fillRect/>
          </a:stretch>
        </p:blipFill>
        <p:spPr>
          <a:xfrm>
            <a:off x="505909" y="5459678"/>
            <a:ext cx="1049028" cy="551586"/>
          </a:xfrm>
          <a:prstGeom prst="rect">
            <a:avLst/>
          </a:prstGeom>
        </p:spPr>
      </p:pic>
      <p:pic>
        <p:nvPicPr>
          <p:cNvPr id="9" name="Afbeelding 8" descr="Afbeelding met Graphics, Lettertype, grafische vormgeving, logo&#10;&#10;Automatisch gegenereerde beschrijving">
            <a:extLst>
              <a:ext uri="{FF2B5EF4-FFF2-40B4-BE49-F238E27FC236}">
                <a16:creationId xmlns:a16="http://schemas.microsoft.com/office/drawing/2014/main" id="{7DFBBD7F-4731-8473-61E7-DCFCADEED35F}"/>
              </a:ext>
            </a:extLst>
          </p:cNvPr>
          <p:cNvPicPr>
            <a:picLocks noChangeAspect="1"/>
          </p:cNvPicPr>
          <p:nvPr/>
        </p:nvPicPr>
        <p:blipFill>
          <a:blip r:embed="rId5"/>
          <a:stretch>
            <a:fillRect/>
          </a:stretch>
        </p:blipFill>
        <p:spPr>
          <a:xfrm>
            <a:off x="1728070" y="5434919"/>
            <a:ext cx="1730028" cy="592977"/>
          </a:xfrm>
          <a:prstGeom prst="rect">
            <a:avLst/>
          </a:prstGeom>
        </p:spPr>
      </p:pic>
      <p:pic>
        <p:nvPicPr>
          <p:cNvPr id="3" name="Afbeelding 2" descr="Afbeelding met tekst, Lettertype, logo, Graphics&#10;&#10;Automatisch gegenereerde beschrijving">
            <a:extLst>
              <a:ext uri="{FF2B5EF4-FFF2-40B4-BE49-F238E27FC236}">
                <a16:creationId xmlns:a16="http://schemas.microsoft.com/office/drawing/2014/main" id="{6F8C1FE8-023D-79AD-B9D1-971BF89751F5}"/>
              </a:ext>
            </a:extLst>
          </p:cNvPr>
          <p:cNvPicPr>
            <a:picLocks noChangeAspect="1"/>
          </p:cNvPicPr>
          <p:nvPr/>
        </p:nvPicPr>
        <p:blipFill>
          <a:blip r:embed="rId6"/>
          <a:stretch>
            <a:fillRect/>
          </a:stretch>
        </p:blipFill>
        <p:spPr>
          <a:xfrm>
            <a:off x="9869185" y="5459678"/>
            <a:ext cx="2017903" cy="556053"/>
          </a:xfrm>
          <a:prstGeom prst="rect">
            <a:avLst/>
          </a:prstGeom>
        </p:spPr>
      </p:pic>
      <p:pic>
        <p:nvPicPr>
          <p:cNvPr id="6" name="Afbeelding 5" descr="Afbeelding met tekst, Lettertype, schermopname, wit&#10;&#10;Automatisch gegenereerde beschrijving">
            <a:extLst>
              <a:ext uri="{FF2B5EF4-FFF2-40B4-BE49-F238E27FC236}">
                <a16:creationId xmlns:a16="http://schemas.microsoft.com/office/drawing/2014/main" id="{B99FF972-1AB0-16EC-A3F5-2EE87744681F}"/>
              </a:ext>
            </a:extLst>
          </p:cNvPr>
          <p:cNvPicPr>
            <a:picLocks noChangeAspect="1"/>
          </p:cNvPicPr>
          <p:nvPr/>
        </p:nvPicPr>
        <p:blipFill>
          <a:blip r:embed="rId7"/>
          <a:stretch>
            <a:fillRect/>
          </a:stretch>
        </p:blipFill>
        <p:spPr>
          <a:xfrm>
            <a:off x="7751373" y="5477154"/>
            <a:ext cx="1931982" cy="529372"/>
          </a:xfrm>
          <a:prstGeom prst="rect">
            <a:avLst/>
          </a:prstGeom>
        </p:spPr>
      </p:pic>
      <p:pic>
        <p:nvPicPr>
          <p:cNvPr id="10" name="Afbeelding 9" descr="Afbeelding met tekst, Lettertype, logo, Graphics&#10;&#10;Automatisch gegenereerde beschrijving">
            <a:extLst>
              <a:ext uri="{FF2B5EF4-FFF2-40B4-BE49-F238E27FC236}">
                <a16:creationId xmlns:a16="http://schemas.microsoft.com/office/drawing/2014/main" id="{22699649-2770-E9D3-F37D-FAA250D9BB4B}"/>
              </a:ext>
            </a:extLst>
          </p:cNvPr>
          <p:cNvPicPr>
            <a:picLocks noChangeAspect="1"/>
          </p:cNvPicPr>
          <p:nvPr/>
        </p:nvPicPr>
        <p:blipFill>
          <a:blip r:embed="rId8"/>
          <a:stretch>
            <a:fillRect/>
          </a:stretch>
        </p:blipFill>
        <p:spPr>
          <a:xfrm>
            <a:off x="5924869" y="5477153"/>
            <a:ext cx="1640674" cy="556053"/>
          </a:xfrm>
          <a:prstGeom prst="rect">
            <a:avLst/>
          </a:prstGeom>
        </p:spPr>
      </p:pic>
      <p:pic>
        <p:nvPicPr>
          <p:cNvPr id="12" name="Afbeelding 11" descr="Afbeelding met tekst, Lettertype, Graphics&#10;&#10;Automatisch gegenereerde beschrijving">
            <a:extLst>
              <a:ext uri="{FF2B5EF4-FFF2-40B4-BE49-F238E27FC236}">
                <a16:creationId xmlns:a16="http://schemas.microsoft.com/office/drawing/2014/main" id="{5E455F85-3811-39B8-06D2-D95A87F2BF4C}"/>
              </a:ext>
            </a:extLst>
          </p:cNvPr>
          <p:cNvPicPr>
            <a:picLocks noChangeAspect="1"/>
          </p:cNvPicPr>
          <p:nvPr/>
        </p:nvPicPr>
        <p:blipFill>
          <a:blip r:embed="rId9"/>
          <a:stretch>
            <a:fillRect/>
          </a:stretch>
        </p:blipFill>
        <p:spPr>
          <a:xfrm>
            <a:off x="3631231" y="5459678"/>
            <a:ext cx="2107808" cy="592977"/>
          </a:xfrm>
          <a:prstGeom prst="rect">
            <a:avLst/>
          </a:prstGeom>
        </p:spPr>
      </p:pic>
      <p:sp>
        <p:nvSpPr>
          <p:cNvPr id="2" name="Tekstvak 1">
            <a:extLst>
              <a:ext uri="{FF2B5EF4-FFF2-40B4-BE49-F238E27FC236}">
                <a16:creationId xmlns:a16="http://schemas.microsoft.com/office/drawing/2014/main" id="{09502A96-7B07-7627-5B06-47BD8BA5CDE1}"/>
              </a:ext>
            </a:extLst>
          </p:cNvPr>
          <p:cNvSpPr txBox="1"/>
          <p:nvPr/>
        </p:nvSpPr>
        <p:spPr>
          <a:xfrm>
            <a:off x="2260368" y="3537911"/>
            <a:ext cx="9151860" cy="1107996"/>
          </a:xfrm>
          <a:prstGeom prst="rect">
            <a:avLst/>
          </a:prstGeom>
          <a:noFill/>
        </p:spPr>
        <p:txBody>
          <a:bodyPr wrap="square" rtlCol="0">
            <a:spAutoFit/>
          </a:bodyPr>
          <a:lstStyle/>
          <a:p>
            <a:pPr algn="ctr"/>
            <a:r>
              <a:rPr lang="nl-NL" sz="6600" dirty="0">
                <a:solidFill>
                  <a:schemeClr val="tx1">
                    <a:lumMod val="65000"/>
                    <a:lumOff val="35000"/>
                  </a:schemeClr>
                </a:solidFill>
                <a:latin typeface="+mj-lt"/>
              </a:rPr>
              <a:t>Halle - Vilvoorde</a:t>
            </a:r>
            <a:endParaRPr lang="nl-BE" sz="6600" dirty="0">
              <a:solidFill>
                <a:schemeClr val="tx1">
                  <a:lumMod val="65000"/>
                  <a:lumOff val="35000"/>
                </a:schemeClr>
              </a:solidFill>
              <a:latin typeface="+mj-lt"/>
            </a:endParaRPr>
          </a:p>
        </p:txBody>
      </p:sp>
    </p:spTree>
    <p:extLst>
      <p:ext uri="{BB962C8B-B14F-4D97-AF65-F5344CB8AC3E}">
        <p14:creationId xmlns:p14="http://schemas.microsoft.com/office/powerpoint/2010/main" val="878404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B6B8E5-87F7-29F7-EE33-D0A0C49BE98E}"/>
              </a:ext>
            </a:extLst>
          </p:cNvPr>
          <p:cNvSpPr>
            <a:spLocks noGrp="1"/>
          </p:cNvSpPr>
          <p:nvPr>
            <p:ph type="title"/>
          </p:nvPr>
        </p:nvSpPr>
        <p:spPr/>
        <p:txBody>
          <a:bodyPr/>
          <a:lstStyle/>
          <a:p>
            <a:r>
              <a:rPr lang="nl-BE" dirty="0" err="1"/>
              <a:t>Slowli</a:t>
            </a:r>
            <a:r>
              <a:rPr lang="nl-BE" dirty="0"/>
              <a:t> code</a:t>
            </a:r>
          </a:p>
        </p:txBody>
      </p:sp>
      <p:sp>
        <p:nvSpPr>
          <p:cNvPr id="3" name="Tijdelijke aanduiding voor inhoud 2">
            <a:extLst>
              <a:ext uri="{FF2B5EF4-FFF2-40B4-BE49-F238E27FC236}">
                <a16:creationId xmlns:a16="http://schemas.microsoft.com/office/drawing/2014/main" id="{BA6E42EE-698F-CFE3-4957-15AE97DC2721}"/>
              </a:ext>
            </a:extLst>
          </p:cNvPr>
          <p:cNvSpPr>
            <a:spLocks noGrp="1"/>
          </p:cNvSpPr>
          <p:nvPr>
            <p:ph idx="1"/>
          </p:nvPr>
        </p:nvSpPr>
        <p:spPr/>
        <p:txBody>
          <a:bodyPr/>
          <a:lstStyle/>
          <a:p>
            <a:r>
              <a:rPr lang="nl-BE" dirty="0"/>
              <a:t>S   </a:t>
            </a:r>
            <a:r>
              <a:rPr lang="nl-BE" dirty="0">
                <a:latin typeface="Calibri" panose="020F0502020204030204" pitchFamily="34" charset="0"/>
                <a:ea typeface="Calibri" panose="020F0502020204030204" pitchFamily="34" charset="0"/>
                <a:cs typeface="Calibri" panose="020F0502020204030204" pitchFamily="34" charset="0"/>
              </a:rPr>
              <a:t>→→  Stimuleer elkaars groei- en herstelproces</a:t>
            </a:r>
          </a:p>
          <a:p>
            <a:r>
              <a:rPr lang="nl-BE" dirty="0">
                <a:latin typeface="Calibri" panose="020F0502020204030204" pitchFamily="34" charset="0"/>
                <a:ea typeface="Calibri" panose="020F0502020204030204" pitchFamily="34" charset="0"/>
                <a:cs typeface="Calibri" panose="020F0502020204030204" pitchFamily="34" charset="0"/>
              </a:rPr>
              <a:t>L    →→  Luister met respect naar elkaar en bewaak de tijd van je eigen verhaal</a:t>
            </a:r>
          </a:p>
          <a:p>
            <a:r>
              <a:rPr lang="nl-BE" dirty="0">
                <a:latin typeface="Calibri" panose="020F0502020204030204" pitchFamily="34" charset="0"/>
                <a:ea typeface="Calibri" panose="020F0502020204030204" pitchFamily="34" charset="0"/>
                <a:cs typeface="Calibri" panose="020F0502020204030204" pitchFamily="34" charset="0"/>
              </a:rPr>
              <a:t>O    →→  Openheid binnen de groep, privacy buiten de groep</a:t>
            </a:r>
          </a:p>
          <a:p>
            <a:r>
              <a:rPr lang="nl-BE" dirty="0">
                <a:latin typeface="Calibri" panose="020F0502020204030204" pitchFamily="34" charset="0"/>
                <a:ea typeface="Calibri" panose="020F0502020204030204" pitchFamily="34" charset="0"/>
                <a:cs typeface="Calibri" panose="020F0502020204030204" pitchFamily="34" charset="0"/>
              </a:rPr>
              <a:t>W   →→  Wees open van geest, denk positief en praat uit jezelf, niet over de ander</a:t>
            </a:r>
          </a:p>
          <a:p>
            <a:r>
              <a:rPr lang="nl-BE" dirty="0">
                <a:latin typeface="Calibri" panose="020F0502020204030204" pitchFamily="34" charset="0"/>
                <a:ea typeface="Calibri" panose="020F0502020204030204" pitchFamily="34" charset="0"/>
                <a:cs typeface="Calibri" panose="020F0502020204030204" pitchFamily="34" charset="0"/>
              </a:rPr>
              <a:t>L     →→  Lift mee op ideeën van anderen en streef naar gedeeld begrip</a:t>
            </a:r>
          </a:p>
          <a:p>
            <a:r>
              <a:rPr lang="nl-BE" dirty="0">
                <a:latin typeface="Calibri" panose="020F0502020204030204" pitchFamily="34" charset="0"/>
                <a:ea typeface="Calibri" panose="020F0502020204030204" pitchFamily="34" charset="0"/>
                <a:cs typeface="Calibri" panose="020F0502020204030204" pitchFamily="34" charset="0"/>
              </a:rPr>
              <a:t>I      →→  Iedereen is evenwaardig</a:t>
            </a:r>
            <a:endParaRPr lang="nl-BE" dirty="0"/>
          </a:p>
        </p:txBody>
      </p:sp>
      <p:pic>
        <p:nvPicPr>
          <p:cNvPr id="5" name="Afbeelding 4">
            <a:extLst>
              <a:ext uri="{FF2B5EF4-FFF2-40B4-BE49-F238E27FC236}">
                <a16:creationId xmlns:a16="http://schemas.microsoft.com/office/drawing/2014/main" id="{456EAD5E-6905-3214-29F3-80D08D2A02EB}"/>
              </a:ext>
            </a:extLst>
          </p:cNvPr>
          <p:cNvPicPr>
            <a:picLocks noChangeAspect="1"/>
          </p:cNvPicPr>
          <p:nvPr/>
        </p:nvPicPr>
        <p:blipFill>
          <a:blip r:embed="rId2"/>
          <a:stretch>
            <a:fillRect/>
          </a:stretch>
        </p:blipFill>
        <p:spPr>
          <a:xfrm>
            <a:off x="9420544" y="4314547"/>
            <a:ext cx="2572056" cy="1738933"/>
          </a:xfrm>
          <a:prstGeom prst="rect">
            <a:avLst/>
          </a:prstGeom>
        </p:spPr>
      </p:pic>
      <p:pic>
        <p:nvPicPr>
          <p:cNvPr id="4" name="Afbeelding 3" descr="Afbeelding met tekst, Lettertype, Graphics, grafische vormgeving&#10;&#10;Automatisch gegenereerde beschrijving">
            <a:extLst>
              <a:ext uri="{FF2B5EF4-FFF2-40B4-BE49-F238E27FC236}">
                <a16:creationId xmlns:a16="http://schemas.microsoft.com/office/drawing/2014/main" id="{41F899D7-5177-02AC-24CF-ED6DEA81DDC0}"/>
              </a:ext>
            </a:extLst>
          </p:cNvPr>
          <p:cNvPicPr>
            <a:picLocks noChangeAspect="1"/>
          </p:cNvPicPr>
          <p:nvPr/>
        </p:nvPicPr>
        <p:blipFill>
          <a:blip r:embed="rId3"/>
          <a:stretch>
            <a:fillRect/>
          </a:stretch>
        </p:blipFill>
        <p:spPr>
          <a:xfrm>
            <a:off x="8886548" y="1"/>
            <a:ext cx="3209260" cy="583398"/>
          </a:xfrm>
          <a:prstGeom prst="rect">
            <a:avLst/>
          </a:prstGeom>
        </p:spPr>
      </p:pic>
    </p:spTree>
    <p:extLst>
      <p:ext uri="{BB962C8B-B14F-4D97-AF65-F5344CB8AC3E}">
        <p14:creationId xmlns:p14="http://schemas.microsoft.com/office/powerpoint/2010/main" val="3814474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7C2614-45D8-3BFD-A045-3C0A94130ACF}"/>
              </a:ext>
            </a:extLst>
          </p:cNvPr>
          <p:cNvSpPr>
            <a:spLocks noGrp="1"/>
          </p:cNvSpPr>
          <p:nvPr>
            <p:ph type="title"/>
          </p:nvPr>
        </p:nvSpPr>
        <p:spPr/>
        <p:txBody>
          <a:bodyPr>
            <a:normAutofit fontScale="90000"/>
          </a:bodyPr>
          <a:lstStyle/>
          <a:p>
            <a:r>
              <a:rPr lang="nl-BE" dirty="0"/>
              <a:t>HOE ZIET EEN CURSUS ERUIT</a:t>
            </a:r>
            <a:br>
              <a:rPr lang="nl-BE" dirty="0"/>
            </a:br>
            <a:br>
              <a:rPr lang="nl-BE" dirty="0"/>
            </a:br>
            <a:br>
              <a:rPr lang="nl-BE" dirty="0"/>
            </a:br>
            <a:br>
              <a:rPr lang="nl-BE" dirty="0"/>
            </a:br>
            <a:br>
              <a:rPr lang="nl-BE" dirty="0"/>
            </a:br>
            <a:br>
              <a:rPr lang="nl-BE" dirty="0"/>
            </a:br>
            <a:br>
              <a:rPr lang="nl-BE" dirty="0"/>
            </a:br>
            <a:br>
              <a:rPr lang="nl-BE" dirty="0"/>
            </a:br>
            <a:endParaRPr lang="nl-BE" dirty="0"/>
          </a:p>
        </p:txBody>
      </p:sp>
      <p:sp>
        <p:nvSpPr>
          <p:cNvPr id="3" name="Tijdelijke aanduiding voor inhoud 2">
            <a:extLst>
              <a:ext uri="{FF2B5EF4-FFF2-40B4-BE49-F238E27FC236}">
                <a16:creationId xmlns:a16="http://schemas.microsoft.com/office/drawing/2014/main" id="{E3F31143-B522-2AC6-26C8-E49366B68D49}"/>
              </a:ext>
            </a:extLst>
          </p:cNvPr>
          <p:cNvSpPr>
            <a:spLocks noGrp="1"/>
          </p:cNvSpPr>
          <p:nvPr>
            <p:ph idx="1"/>
          </p:nvPr>
        </p:nvSpPr>
        <p:spPr/>
        <p:txBody>
          <a:bodyPr/>
          <a:lstStyle/>
          <a:p>
            <a:r>
              <a:rPr lang="nl-BE" dirty="0"/>
              <a:t>Thema</a:t>
            </a:r>
          </a:p>
          <a:p>
            <a:r>
              <a:rPr lang="nl-BE" dirty="0"/>
              <a:t>DUO : professional en ervaringsdeskundige</a:t>
            </a:r>
          </a:p>
          <a:p>
            <a:r>
              <a:rPr lang="nl-BE" dirty="0"/>
              <a:t>1 tot 5 sessies – per sessie +/- 2,5 uren</a:t>
            </a:r>
          </a:p>
          <a:p>
            <a:r>
              <a:rPr lang="nl-BE" dirty="0"/>
              <a:t>8 à 10 deelnemers</a:t>
            </a:r>
          </a:p>
          <a:p>
            <a:r>
              <a:rPr lang="nl-BE" dirty="0"/>
              <a:t>Cursusmateriaal en evaluatie</a:t>
            </a:r>
          </a:p>
          <a:p>
            <a:r>
              <a:rPr lang="nl-BE" dirty="0"/>
              <a:t>Kostprijs : € 5 per sessie</a:t>
            </a:r>
          </a:p>
          <a:p>
            <a:endParaRPr lang="nl-BE" dirty="0"/>
          </a:p>
        </p:txBody>
      </p:sp>
      <p:pic>
        <p:nvPicPr>
          <p:cNvPr id="4" name="Afbeelding 3" descr="Afbeelding met tekst, Lettertype, Graphics, grafische vormgeving&#10;&#10;Automatisch gegenereerde beschrijving">
            <a:extLst>
              <a:ext uri="{FF2B5EF4-FFF2-40B4-BE49-F238E27FC236}">
                <a16:creationId xmlns:a16="http://schemas.microsoft.com/office/drawing/2014/main" id="{A8931211-3E78-BDD9-893D-8A34FC19401D}"/>
              </a:ext>
            </a:extLst>
          </p:cNvPr>
          <p:cNvPicPr>
            <a:picLocks noChangeAspect="1"/>
          </p:cNvPicPr>
          <p:nvPr/>
        </p:nvPicPr>
        <p:blipFill>
          <a:blip r:embed="rId2"/>
          <a:stretch>
            <a:fillRect/>
          </a:stretch>
        </p:blipFill>
        <p:spPr>
          <a:xfrm>
            <a:off x="8886548" y="1"/>
            <a:ext cx="3209260" cy="583398"/>
          </a:xfrm>
          <a:prstGeom prst="rect">
            <a:avLst/>
          </a:prstGeom>
        </p:spPr>
      </p:pic>
    </p:spTree>
    <p:extLst>
      <p:ext uri="{BB962C8B-B14F-4D97-AF65-F5344CB8AC3E}">
        <p14:creationId xmlns:p14="http://schemas.microsoft.com/office/powerpoint/2010/main" val="1845495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9C521F-7173-D25F-1E77-3E0D7B2BA626}"/>
              </a:ext>
            </a:extLst>
          </p:cNvPr>
          <p:cNvSpPr>
            <a:spLocks noGrp="1"/>
          </p:cNvSpPr>
          <p:nvPr>
            <p:ph type="title"/>
          </p:nvPr>
        </p:nvSpPr>
        <p:spPr/>
        <p:txBody>
          <a:bodyPr/>
          <a:lstStyle/>
          <a:p>
            <a:r>
              <a:rPr lang="nl-NL" dirty="0"/>
              <a:t>VOORBEELDEN CURSUS</a:t>
            </a:r>
            <a:endParaRPr lang="nl-BE" dirty="0"/>
          </a:p>
        </p:txBody>
      </p:sp>
      <p:sp>
        <p:nvSpPr>
          <p:cNvPr id="3" name="Tijdelijke aanduiding voor inhoud 2">
            <a:extLst>
              <a:ext uri="{FF2B5EF4-FFF2-40B4-BE49-F238E27FC236}">
                <a16:creationId xmlns:a16="http://schemas.microsoft.com/office/drawing/2014/main" id="{AB67AC85-F815-67D5-1BB3-7C6C461D68BA}"/>
              </a:ext>
            </a:extLst>
          </p:cNvPr>
          <p:cNvSpPr>
            <a:spLocks noGrp="1"/>
          </p:cNvSpPr>
          <p:nvPr>
            <p:ph idx="1"/>
          </p:nvPr>
        </p:nvSpPr>
        <p:spPr/>
        <p:txBody>
          <a:bodyPr>
            <a:normAutofit fontScale="92500" lnSpcReduction="20000"/>
          </a:bodyPr>
          <a:lstStyle/>
          <a:p>
            <a:r>
              <a:rPr lang="nl-NL" dirty="0"/>
              <a:t>Herstelwandelingen</a:t>
            </a:r>
          </a:p>
          <a:p>
            <a:pPr lvl="1"/>
            <a:r>
              <a:rPr lang="nl-NL" dirty="0"/>
              <a:t>Wandelen geeft gemoedrust en energie. Samen met 2 wandelcoaches ontdekken we de kalmte van de natuur en staan we stil bij de schoonheid die ze ons biedt</a:t>
            </a:r>
          </a:p>
          <a:p>
            <a:pPr lvl="1"/>
            <a:r>
              <a:rPr lang="nl-NL" dirty="0"/>
              <a:t>Halle, Dilbeek, Asse, Grimbergen, Vilvoorde</a:t>
            </a:r>
          </a:p>
          <a:p>
            <a:r>
              <a:rPr lang="nl-NL" dirty="0"/>
              <a:t>Jezelf in Herstel</a:t>
            </a:r>
          </a:p>
          <a:p>
            <a:pPr lvl="1"/>
            <a:r>
              <a:rPr lang="nl-NL" dirty="0"/>
              <a:t>Je wil meer grip op je leven krijgen, maar hoe doe je dat? Deze cursus geeft een inleiding op herstel. We maken gebruik van de kracht van de deelnemer en de groep.</a:t>
            </a:r>
          </a:p>
          <a:p>
            <a:r>
              <a:rPr lang="nl-NL" dirty="0"/>
              <a:t>Zingeving als poort naar Herstel</a:t>
            </a:r>
          </a:p>
          <a:p>
            <a:pPr lvl="1"/>
            <a:r>
              <a:rPr lang="nl-NL" dirty="0"/>
              <a:t>Thema’s zoals sociale verbondenheid, het hebben van een doel en het deelnemen aan het hier en nu bewustzijn.</a:t>
            </a:r>
            <a:endParaRPr lang="nl-BE" dirty="0"/>
          </a:p>
        </p:txBody>
      </p:sp>
    </p:spTree>
    <p:extLst>
      <p:ext uri="{BB962C8B-B14F-4D97-AF65-F5344CB8AC3E}">
        <p14:creationId xmlns:p14="http://schemas.microsoft.com/office/powerpoint/2010/main" val="1430406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9C521F-7173-D25F-1E77-3E0D7B2BA626}"/>
              </a:ext>
            </a:extLst>
          </p:cNvPr>
          <p:cNvSpPr>
            <a:spLocks noGrp="1"/>
          </p:cNvSpPr>
          <p:nvPr>
            <p:ph type="title"/>
          </p:nvPr>
        </p:nvSpPr>
        <p:spPr/>
        <p:txBody>
          <a:bodyPr/>
          <a:lstStyle/>
          <a:p>
            <a:r>
              <a:rPr lang="nl-NL" dirty="0"/>
              <a:t>VOORBEELDEN CURSUS</a:t>
            </a:r>
            <a:endParaRPr lang="nl-BE" dirty="0"/>
          </a:p>
        </p:txBody>
      </p:sp>
      <p:sp>
        <p:nvSpPr>
          <p:cNvPr id="3" name="Tijdelijke aanduiding voor inhoud 2">
            <a:extLst>
              <a:ext uri="{FF2B5EF4-FFF2-40B4-BE49-F238E27FC236}">
                <a16:creationId xmlns:a16="http://schemas.microsoft.com/office/drawing/2014/main" id="{AB67AC85-F815-67D5-1BB3-7C6C461D68BA}"/>
              </a:ext>
            </a:extLst>
          </p:cNvPr>
          <p:cNvSpPr>
            <a:spLocks noGrp="1"/>
          </p:cNvSpPr>
          <p:nvPr>
            <p:ph idx="1"/>
          </p:nvPr>
        </p:nvSpPr>
        <p:spPr/>
        <p:txBody>
          <a:bodyPr>
            <a:normAutofit lnSpcReduction="10000"/>
          </a:bodyPr>
          <a:lstStyle/>
          <a:p>
            <a:r>
              <a:rPr lang="nl-NL" dirty="0"/>
              <a:t>Samen lezen</a:t>
            </a:r>
          </a:p>
          <a:p>
            <a:pPr lvl="1"/>
            <a:r>
              <a:rPr lang="nl-NL" dirty="0"/>
              <a:t>Een tekst wordt voorgelezen. Mensen praten, reflecteren, leren van elkaar en vergroten hun innerlijke ruimte. In </a:t>
            </a:r>
            <a:r>
              <a:rPr lang="nl-NL"/>
              <a:t>elke sessie komt </a:t>
            </a:r>
            <a:r>
              <a:rPr lang="nl-NL" dirty="0"/>
              <a:t>een literair genre aan bod.</a:t>
            </a:r>
          </a:p>
          <a:p>
            <a:r>
              <a:rPr lang="nl-NL" dirty="0"/>
              <a:t>Eentje drinken op ons gezondheid</a:t>
            </a:r>
          </a:p>
          <a:p>
            <a:pPr lvl="1"/>
            <a:r>
              <a:rPr lang="nl-NL" dirty="0"/>
              <a:t>Maak jij je zorgen over je eigen alcoholgebruik? Wil je inzicht krijgen op wat alcohol precies met je doet? Wat kan jou helpen? Ervaringen worden uitgewisseld.</a:t>
            </a:r>
          </a:p>
          <a:p>
            <a:r>
              <a:rPr lang="nl-NL" dirty="0"/>
              <a:t>Omgaan met somberheid</a:t>
            </a:r>
          </a:p>
          <a:p>
            <a:pPr lvl="1"/>
            <a:r>
              <a:rPr lang="nl-NL" dirty="0"/>
              <a:t>Richt zich tot mensen die kampen met sombere gevoelens. We staan stil bij 4 thema’s : gevoelens, bewegen, overtuiging en zelfzorg.</a:t>
            </a:r>
          </a:p>
          <a:p>
            <a:endParaRPr lang="nl-NL" dirty="0"/>
          </a:p>
        </p:txBody>
      </p:sp>
    </p:spTree>
    <p:extLst>
      <p:ext uri="{BB962C8B-B14F-4D97-AF65-F5344CB8AC3E}">
        <p14:creationId xmlns:p14="http://schemas.microsoft.com/office/powerpoint/2010/main" val="8618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CFEAA7-8426-E349-5CA6-811879D0F545}"/>
              </a:ext>
            </a:extLst>
          </p:cNvPr>
          <p:cNvSpPr>
            <a:spLocks noGrp="1"/>
          </p:cNvSpPr>
          <p:nvPr>
            <p:ph type="title"/>
          </p:nvPr>
        </p:nvSpPr>
        <p:spPr/>
        <p:txBody>
          <a:bodyPr/>
          <a:lstStyle/>
          <a:p>
            <a:pPr algn="ctr"/>
            <a:r>
              <a:rPr lang="nl-BE" dirty="0"/>
              <a:t>CONTACT</a:t>
            </a:r>
          </a:p>
        </p:txBody>
      </p:sp>
      <p:sp>
        <p:nvSpPr>
          <p:cNvPr id="4" name="Tijdelijke aanduiding voor inhoud 3">
            <a:extLst>
              <a:ext uri="{FF2B5EF4-FFF2-40B4-BE49-F238E27FC236}">
                <a16:creationId xmlns:a16="http://schemas.microsoft.com/office/drawing/2014/main" id="{5D1BFA08-572B-6B3B-5255-E8066A7B8FDE}"/>
              </a:ext>
            </a:extLst>
          </p:cNvPr>
          <p:cNvSpPr>
            <a:spLocks noGrp="1"/>
          </p:cNvSpPr>
          <p:nvPr>
            <p:ph idx="1"/>
          </p:nvPr>
        </p:nvSpPr>
        <p:spPr/>
        <p:txBody>
          <a:bodyPr/>
          <a:lstStyle/>
          <a:p>
            <a:r>
              <a:rPr lang="nl-NL" dirty="0">
                <a:hlinkClick r:id="rId2"/>
              </a:rPr>
              <a:t>www.herstelacademie.be/halle-vilvoorde</a:t>
            </a:r>
            <a:endParaRPr lang="nl-NL" dirty="0"/>
          </a:p>
          <a:p>
            <a:endParaRPr lang="nl-NL" dirty="0"/>
          </a:p>
          <a:p>
            <a:r>
              <a:rPr lang="nl-NL" dirty="0">
                <a:hlinkClick r:id="rId3"/>
              </a:rPr>
              <a:t>hallevilvoorde@herstelacademie.be</a:t>
            </a:r>
            <a:endParaRPr lang="nl-NL" dirty="0"/>
          </a:p>
          <a:p>
            <a:endParaRPr lang="nl-NL" dirty="0"/>
          </a:p>
          <a:p>
            <a:r>
              <a:rPr lang="nl-NL" dirty="0"/>
              <a:t>0488 20 77 06 – bereikbaar op dinsdag, donderdag en vrijdag van 9u – 15.30u</a:t>
            </a:r>
          </a:p>
        </p:txBody>
      </p:sp>
    </p:spTree>
    <p:extLst>
      <p:ext uri="{BB962C8B-B14F-4D97-AF65-F5344CB8AC3E}">
        <p14:creationId xmlns:p14="http://schemas.microsoft.com/office/powerpoint/2010/main" val="423431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DFC1F4-699F-58FC-02E2-BC71440F43B0}"/>
              </a:ext>
            </a:extLst>
          </p:cNvPr>
          <p:cNvSpPr>
            <a:spLocks noGrp="1"/>
          </p:cNvSpPr>
          <p:nvPr>
            <p:ph type="title"/>
          </p:nvPr>
        </p:nvSpPr>
        <p:spPr/>
        <p:txBody>
          <a:bodyPr/>
          <a:lstStyle/>
          <a:p>
            <a:r>
              <a:rPr lang="nl-BE" dirty="0"/>
              <a:t>MISSIE &amp; visie</a:t>
            </a:r>
          </a:p>
        </p:txBody>
      </p:sp>
      <p:sp>
        <p:nvSpPr>
          <p:cNvPr id="3" name="Tijdelijke aanduiding voor inhoud 2">
            <a:extLst>
              <a:ext uri="{FF2B5EF4-FFF2-40B4-BE49-F238E27FC236}">
                <a16:creationId xmlns:a16="http://schemas.microsoft.com/office/drawing/2014/main" id="{9D2B1216-5878-4725-BFD6-3671D6F60C98}"/>
              </a:ext>
            </a:extLst>
          </p:cNvPr>
          <p:cNvSpPr>
            <a:spLocks noGrp="1"/>
          </p:cNvSpPr>
          <p:nvPr>
            <p:ph idx="1"/>
          </p:nvPr>
        </p:nvSpPr>
        <p:spPr/>
        <p:txBody>
          <a:bodyPr>
            <a:normAutofit/>
          </a:bodyPr>
          <a:lstStyle/>
          <a:p>
            <a:r>
              <a:rPr lang="nl-BE" sz="2200" dirty="0"/>
              <a:t>HerstelAcademie </a:t>
            </a:r>
          </a:p>
          <a:p>
            <a:pPr lvl="1"/>
            <a:r>
              <a:rPr lang="nl-BE" sz="2000" dirty="0"/>
              <a:t>Biedt een open cursusaanbod met thema’s rond mentaal welzijn</a:t>
            </a:r>
          </a:p>
          <a:p>
            <a:pPr lvl="1"/>
            <a:r>
              <a:rPr lang="nl-BE" sz="2000" dirty="0"/>
              <a:t>Richt zich naar iedere burger die wil werken aan zijn persoonlijk herstel</a:t>
            </a:r>
          </a:p>
          <a:p>
            <a:pPr lvl="1"/>
            <a:r>
              <a:rPr lang="nl-BE" sz="2000" dirty="0"/>
              <a:t>Hecht belang aan een co-creatie</a:t>
            </a:r>
          </a:p>
          <a:p>
            <a:pPr lvl="1"/>
            <a:r>
              <a:rPr lang="nl-BE" sz="2000" dirty="0"/>
              <a:t>Werkt herstelgericht</a:t>
            </a:r>
          </a:p>
          <a:p>
            <a:pPr lvl="1"/>
            <a:r>
              <a:rPr lang="nl-BE" sz="2000" dirty="0"/>
              <a:t>Helpt mensen hun talenten en kracht te herkennen en gebruiken</a:t>
            </a:r>
          </a:p>
          <a:p>
            <a:pPr lvl="1"/>
            <a:endParaRPr lang="nl-BE" sz="2000" dirty="0"/>
          </a:p>
          <a:p>
            <a:pPr lvl="1"/>
            <a:endParaRPr lang="nl-BE" sz="2000" dirty="0"/>
          </a:p>
        </p:txBody>
      </p:sp>
      <p:pic>
        <p:nvPicPr>
          <p:cNvPr id="4" name="Afbeelding 3" descr="Afbeelding met tekst, Lettertype, Graphics, grafische vormgeving&#10;&#10;Automatisch gegenereerde beschrijving">
            <a:extLst>
              <a:ext uri="{FF2B5EF4-FFF2-40B4-BE49-F238E27FC236}">
                <a16:creationId xmlns:a16="http://schemas.microsoft.com/office/drawing/2014/main" id="{E8FF4F82-3DB6-4432-F8C2-CF38E26C981E}"/>
              </a:ext>
            </a:extLst>
          </p:cNvPr>
          <p:cNvPicPr>
            <a:picLocks noChangeAspect="1"/>
          </p:cNvPicPr>
          <p:nvPr/>
        </p:nvPicPr>
        <p:blipFill>
          <a:blip r:embed="rId2"/>
          <a:stretch>
            <a:fillRect/>
          </a:stretch>
        </p:blipFill>
        <p:spPr>
          <a:xfrm>
            <a:off x="8886548" y="1"/>
            <a:ext cx="3209260" cy="583398"/>
          </a:xfrm>
          <a:prstGeom prst="rect">
            <a:avLst/>
          </a:prstGeom>
        </p:spPr>
      </p:pic>
    </p:spTree>
    <p:extLst>
      <p:ext uri="{BB962C8B-B14F-4D97-AF65-F5344CB8AC3E}">
        <p14:creationId xmlns:p14="http://schemas.microsoft.com/office/powerpoint/2010/main" val="41929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D08FA-F668-F6BD-E071-F433F838D238}"/>
              </a:ext>
            </a:extLst>
          </p:cNvPr>
          <p:cNvSpPr>
            <a:spLocks noGrp="1"/>
          </p:cNvSpPr>
          <p:nvPr>
            <p:ph type="title"/>
          </p:nvPr>
        </p:nvSpPr>
        <p:spPr/>
        <p:txBody>
          <a:bodyPr/>
          <a:lstStyle/>
          <a:p>
            <a:r>
              <a:rPr lang="nl-BE" dirty="0"/>
              <a:t>tien sleutelelementen</a:t>
            </a:r>
          </a:p>
        </p:txBody>
      </p:sp>
      <p:sp>
        <p:nvSpPr>
          <p:cNvPr id="3" name="Tijdelijke aanduiding voor inhoud 2">
            <a:extLst>
              <a:ext uri="{FF2B5EF4-FFF2-40B4-BE49-F238E27FC236}">
                <a16:creationId xmlns:a16="http://schemas.microsoft.com/office/drawing/2014/main" id="{704CF59E-BF47-EF79-A8BF-D50BF8C09793}"/>
              </a:ext>
            </a:extLst>
          </p:cNvPr>
          <p:cNvSpPr>
            <a:spLocks noGrp="1"/>
          </p:cNvSpPr>
          <p:nvPr>
            <p:ph idx="1"/>
          </p:nvPr>
        </p:nvSpPr>
        <p:spPr/>
        <p:txBody>
          <a:bodyPr>
            <a:normAutofit fontScale="62500" lnSpcReduction="20000"/>
          </a:bodyPr>
          <a:lstStyle/>
          <a:p>
            <a:r>
              <a:rPr lang="nl-BE" dirty="0"/>
              <a:t>Biedt vorming en stelt mensen in staat om experts te worden van hun eigen leven</a:t>
            </a:r>
          </a:p>
          <a:p>
            <a:r>
              <a:rPr lang="nl-BE" dirty="0"/>
              <a:t>Ondersteunt Hoop, Eigen Kracht en Persoonlijke Uitdagingen</a:t>
            </a:r>
          </a:p>
          <a:p>
            <a:r>
              <a:rPr lang="nl-BE" dirty="0"/>
              <a:t>Wordt gerund door mensen met ervaringskennis en mensen met professionele kennis.  Alle modules worden samen gemaakt, samen aangeboden en leggen een focus op samen leren.</a:t>
            </a:r>
          </a:p>
          <a:p>
            <a:r>
              <a:rPr lang="nl-BE" dirty="0"/>
              <a:t>Biedt steun en coaching bij het vinden van persoonlijke leerdoelen</a:t>
            </a:r>
          </a:p>
          <a:p>
            <a:r>
              <a:rPr lang="nl-BE" dirty="0"/>
              <a:t>Besteedt aandacht aan het uitbouwen van een sociaal netwerk en doorbreekt het gevoel van alleen zijn</a:t>
            </a:r>
          </a:p>
          <a:p>
            <a:r>
              <a:rPr lang="nl-BE" dirty="0"/>
              <a:t>Voorziet eigen keuze, controle en zelfbeschikking voor zijn studenten</a:t>
            </a:r>
          </a:p>
          <a:p>
            <a:r>
              <a:rPr lang="nl-BE" dirty="0"/>
              <a:t>Doorbreekt de barrières tussen ‘zij’ en ‘wij’ omdat deze stigmatisering en uitsluiting bestendigen</a:t>
            </a:r>
          </a:p>
          <a:p>
            <a:r>
              <a:rPr lang="nl-BE" dirty="0"/>
              <a:t>Versterkt de vaardigheden van de student om volwaardig deel te nemen aan de gemeenschap</a:t>
            </a:r>
          </a:p>
          <a:p>
            <a:r>
              <a:rPr lang="nl-BE" dirty="0"/>
              <a:t>Staat open voor mensen met een psychische kwetsbaarheid en mensen uit hun omgeving</a:t>
            </a:r>
          </a:p>
          <a:p>
            <a:r>
              <a:rPr lang="nl-BE" dirty="0"/>
              <a:t>Vertrekt vanuit sterkten in een regio.  Medewerkers van lokale organisaties worden betrokken.</a:t>
            </a:r>
          </a:p>
        </p:txBody>
      </p:sp>
      <p:pic>
        <p:nvPicPr>
          <p:cNvPr id="4" name="Afbeelding 3" descr="Afbeelding met tekst, Lettertype, Graphics, grafische vormgeving&#10;&#10;Automatisch gegenereerde beschrijving">
            <a:extLst>
              <a:ext uri="{FF2B5EF4-FFF2-40B4-BE49-F238E27FC236}">
                <a16:creationId xmlns:a16="http://schemas.microsoft.com/office/drawing/2014/main" id="{7BAC36D5-B7CA-84E1-3FF6-1894F9BAD375}"/>
              </a:ext>
            </a:extLst>
          </p:cNvPr>
          <p:cNvPicPr>
            <a:picLocks noChangeAspect="1"/>
          </p:cNvPicPr>
          <p:nvPr/>
        </p:nvPicPr>
        <p:blipFill>
          <a:blip r:embed="rId2"/>
          <a:stretch>
            <a:fillRect/>
          </a:stretch>
        </p:blipFill>
        <p:spPr>
          <a:xfrm>
            <a:off x="8886548" y="1"/>
            <a:ext cx="3209260" cy="583398"/>
          </a:xfrm>
          <a:prstGeom prst="rect">
            <a:avLst/>
          </a:prstGeom>
        </p:spPr>
      </p:pic>
    </p:spTree>
    <p:extLst>
      <p:ext uri="{BB962C8B-B14F-4D97-AF65-F5344CB8AC3E}">
        <p14:creationId xmlns:p14="http://schemas.microsoft.com/office/powerpoint/2010/main" val="161492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58C076-DD17-0EF3-CBE5-A570AB543D4D}"/>
              </a:ext>
            </a:extLst>
          </p:cNvPr>
          <p:cNvSpPr>
            <a:spLocks noGrp="1"/>
          </p:cNvSpPr>
          <p:nvPr>
            <p:ph type="title"/>
          </p:nvPr>
        </p:nvSpPr>
        <p:spPr/>
        <p:txBody>
          <a:bodyPr/>
          <a:lstStyle/>
          <a:p>
            <a:r>
              <a:rPr lang="nl-BE" dirty="0"/>
              <a:t>Over herstel</a:t>
            </a:r>
          </a:p>
        </p:txBody>
      </p:sp>
      <p:sp>
        <p:nvSpPr>
          <p:cNvPr id="3" name="Tijdelijke aanduiding voor inhoud 2">
            <a:extLst>
              <a:ext uri="{FF2B5EF4-FFF2-40B4-BE49-F238E27FC236}">
                <a16:creationId xmlns:a16="http://schemas.microsoft.com/office/drawing/2014/main" id="{E9AC6262-396D-356A-1182-FB819BD95EDD}"/>
              </a:ext>
            </a:extLst>
          </p:cNvPr>
          <p:cNvSpPr>
            <a:spLocks noGrp="1"/>
          </p:cNvSpPr>
          <p:nvPr>
            <p:ph idx="1"/>
          </p:nvPr>
        </p:nvSpPr>
        <p:spPr/>
        <p:txBody>
          <a:bodyPr/>
          <a:lstStyle/>
          <a:p>
            <a:r>
              <a:rPr lang="nl-BE" dirty="0"/>
              <a:t>Herstel is een belangrijk concept geworden in een nieuwe benadering van gezondheid</a:t>
            </a:r>
          </a:p>
          <a:p>
            <a:r>
              <a:rPr lang="nl-BE" dirty="0"/>
              <a:t>Vanuit kritiek op pure ‘biomedische’ benadering van mentale ziekten</a:t>
            </a:r>
          </a:p>
          <a:p>
            <a:r>
              <a:rPr lang="nl-BE" dirty="0"/>
              <a:t>Cruciaal is de verschuiving naar herstel “zoals gedefinieerd door de visie van de gebruiker van de diensten op wat nodig of wenselijk is in de zorg die hij/zij krijgt om hem/haar te helpen een zinvol leven en waardevolle rollen te hervatten”.</a:t>
            </a:r>
          </a:p>
        </p:txBody>
      </p:sp>
    </p:spTree>
    <p:extLst>
      <p:ext uri="{BB962C8B-B14F-4D97-AF65-F5344CB8AC3E}">
        <p14:creationId xmlns:p14="http://schemas.microsoft.com/office/powerpoint/2010/main" val="366895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BB6841-54E0-F584-BB01-FA5D44F582D2}"/>
              </a:ext>
            </a:extLst>
          </p:cNvPr>
          <p:cNvSpPr>
            <a:spLocks noGrp="1"/>
          </p:cNvSpPr>
          <p:nvPr>
            <p:ph type="title"/>
          </p:nvPr>
        </p:nvSpPr>
        <p:spPr/>
        <p:txBody>
          <a:bodyPr/>
          <a:lstStyle/>
          <a:p>
            <a:r>
              <a:rPr lang="nl-BE" dirty="0"/>
              <a:t>therapie versus educatie</a:t>
            </a:r>
          </a:p>
        </p:txBody>
      </p:sp>
      <p:sp>
        <p:nvSpPr>
          <p:cNvPr id="3" name="Tijdelijke aanduiding voor inhoud 2">
            <a:extLst>
              <a:ext uri="{FF2B5EF4-FFF2-40B4-BE49-F238E27FC236}">
                <a16:creationId xmlns:a16="http://schemas.microsoft.com/office/drawing/2014/main" id="{8B7BC9EE-D81E-C678-68C5-10791FD21A13}"/>
              </a:ext>
            </a:extLst>
          </p:cNvPr>
          <p:cNvSpPr>
            <a:spLocks noGrp="1"/>
          </p:cNvSpPr>
          <p:nvPr>
            <p:ph idx="1"/>
          </p:nvPr>
        </p:nvSpPr>
        <p:spPr/>
        <p:txBody>
          <a:bodyPr/>
          <a:lstStyle/>
          <a:p>
            <a:r>
              <a:rPr lang="nl-BE" dirty="0"/>
              <a:t>Vervangt geen zorg en behandeling</a:t>
            </a:r>
          </a:p>
          <a:p>
            <a:r>
              <a:rPr lang="nl-BE" dirty="0"/>
              <a:t>Educatie:</a:t>
            </a:r>
          </a:p>
          <a:p>
            <a:pPr lvl="2"/>
            <a:r>
              <a:rPr lang="nl-BE" dirty="0"/>
              <a:t>Helpt mensen hun talenten en kracht te herkennen en gebruiken</a:t>
            </a:r>
          </a:p>
          <a:p>
            <a:pPr lvl="2"/>
            <a:r>
              <a:rPr lang="nl-BE" dirty="0"/>
              <a:t>Staat mensen bij in het ontdekken van mogelijkheden en leren van vaardigheden</a:t>
            </a:r>
          </a:p>
          <a:p>
            <a:pPr lvl="2"/>
            <a:r>
              <a:rPr lang="nl-BE" dirty="0"/>
              <a:t>Vertrekt vanuit doel en ambities van de mensen zelf</a:t>
            </a:r>
          </a:p>
          <a:p>
            <a:pPr lvl="2"/>
            <a:r>
              <a:rPr lang="nl-BE" dirty="0"/>
              <a:t>Coaching model helpt eigen doelen en oplossingen na te streven</a:t>
            </a:r>
          </a:p>
          <a:p>
            <a:pPr lvl="2"/>
            <a:r>
              <a:rPr lang="nl-BE" dirty="0"/>
              <a:t>Deelnemers kiezen cursussen in functie van eigen werkplan en worden zo gestimuleerd zelf expert te worden</a:t>
            </a:r>
          </a:p>
          <a:p>
            <a:pPr lvl="3"/>
            <a:r>
              <a:rPr lang="nl-BE" dirty="0">
                <a:latin typeface="Calibri" panose="020F0502020204030204" pitchFamily="34" charset="0"/>
                <a:ea typeface="Calibri" panose="020F0502020204030204" pitchFamily="34" charset="0"/>
                <a:cs typeface="Calibri" panose="020F0502020204030204" pitchFamily="34" charset="0"/>
              </a:rPr>
              <a:t>→→→ De Herstelacademie plaatst zichzelf op deze educatieve kant; wij leveren geen therapie!</a:t>
            </a:r>
            <a:endParaRPr lang="nl-BE" dirty="0"/>
          </a:p>
        </p:txBody>
      </p:sp>
      <p:pic>
        <p:nvPicPr>
          <p:cNvPr id="4" name="Afbeelding 3" descr="Afbeelding met tekst, Lettertype, Graphics, grafische vormgeving&#10;&#10;Automatisch gegenereerde beschrijving">
            <a:extLst>
              <a:ext uri="{FF2B5EF4-FFF2-40B4-BE49-F238E27FC236}">
                <a16:creationId xmlns:a16="http://schemas.microsoft.com/office/drawing/2014/main" id="{45DF7C75-C2A9-3814-E55D-9FFF7E5B49DB}"/>
              </a:ext>
            </a:extLst>
          </p:cNvPr>
          <p:cNvPicPr>
            <a:picLocks noChangeAspect="1"/>
          </p:cNvPicPr>
          <p:nvPr/>
        </p:nvPicPr>
        <p:blipFill>
          <a:blip r:embed="rId2"/>
          <a:stretch>
            <a:fillRect/>
          </a:stretch>
        </p:blipFill>
        <p:spPr>
          <a:xfrm>
            <a:off x="8886548" y="1"/>
            <a:ext cx="3209260" cy="583398"/>
          </a:xfrm>
          <a:prstGeom prst="rect">
            <a:avLst/>
          </a:prstGeom>
        </p:spPr>
      </p:pic>
    </p:spTree>
    <p:extLst>
      <p:ext uri="{BB962C8B-B14F-4D97-AF65-F5344CB8AC3E}">
        <p14:creationId xmlns:p14="http://schemas.microsoft.com/office/powerpoint/2010/main" val="255716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EE5EF6-9C89-20EB-BD33-133B967E7B7D}"/>
              </a:ext>
            </a:extLst>
          </p:cNvPr>
          <p:cNvSpPr>
            <a:spLocks noGrp="1"/>
          </p:cNvSpPr>
          <p:nvPr>
            <p:ph type="title"/>
          </p:nvPr>
        </p:nvSpPr>
        <p:spPr/>
        <p:txBody>
          <a:bodyPr/>
          <a:lstStyle/>
          <a:p>
            <a:r>
              <a:rPr lang="nl-BE" dirty="0"/>
              <a:t>Kenmerken van H.A.</a:t>
            </a:r>
          </a:p>
        </p:txBody>
      </p:sp>
      <p:sp>
        <p:nvSpPr>
          <p:cNvPr id="3" name="Tijdelijke aanduiding voor inhoud 2">
            <a:extLst>
              <a:ext uri="{FF2B5EF4-FFF2-40B4-BE49-F238E27FC236}">
                <a16:creationId xmlns:a16="http://schemas.microsoft.com/office/drawing/2014/main" id="{736D3276-BF3E-D44F-5E5F-BE9566090026}"/>
              </a:ext>
            </a:extLst>
          </p:cNvPr>
          <p:cNvSpPr>
            <a:spLocks noGrp="1"/>
          </p:cNvSpPr>
          <p:nvPr>
            <p:ph idx="1"/>
          </p:nvPr>
        </p:nvSpPr>
        <p:spPr/>
        <p:txBody>
          <a:bodyPr>
            <a:normAutofit fontScale="92500"/>
          </a:bodyPr>
          <a:lstStyle/>
          <a:p>
            <a:r>
              <a:rPr lang="nl-BE" dirty="0"/>
              <a:t>Focust op educatie (biedt kort en flexibel vormingsaanbod)</a:t>
            </a:r>
          </a:p>
          <a:p>
            <a:r>
              <a:rPr lang="nl-BE" dirty="0"/>
              <a:t>Biedt een open aanbod (open voor allen)</a:t>
            </a:r>
          </a:p>
          <a:p>
            <a:r>
              <a:rPr lang="nl-BE" dirty="0"/>
              <a:t>Vertaalt de herstelvisie in al haar aspecten</a:t>
            </a:r>
          </a:p>
          <a:p>
            <a:r>
              <a:rPr lang="nl-BE" dirty="0"/>
              <a:t>Mensen met ervaringskennis en professionele kennis werken samen (proces van co-creatie)</a:t>
            </a:r>
          </a:p>
          <a:p>
            <a:r>
              <a:rPr lang="nl-BE" dirty="0"/>
              <a:t>Ondersteunt zelfsturende vaardigheden</a:t>
            </a:r>
          </a:p>
          <a:p>
            <a:r>
              <a:rPr lang="nl-BE" dirty="0"/>
              <a:t>Biedt persoonlijke coaching en steun</a:t>
            </a:r>
          </a:p>
          <a:p>
            <a:r>
              <a:rPr lang="nl-BE" dirty="0"/>
              <a:t>Creëert geschikte studieomgevingen</a:t>
            </a:r>
          </a:p>
        </p:txBody>
      </p:sp>
      <p:pic>
        <p:nvPicPr>
          <p:cNvPr id="5" name="Afbeelding 4">
            <a:extLst>
              <a:ext uri="{FF2B5EF4-FFF2-40B4-BE49-F238E27FC236}">
                <a16:creationId xmlns:a16="http://schemas.microsoft.com/office/drawing/2014/main" id="{A7079782-9843-E631-379F-91F73535C457}"/>
              </a:ext>
            </a:extLst>
          </p:cNvPr>
          <p:cNvPicPr>
            <a:picLocks noChangeAspect="1"/>
          </p:cNvPicPr>
          <p:nvPr/>
        </p:nvPicPr>
        <p:blipFill>
          <a:blip r:embed="rId2"/>
          <a:stretch>
            <a:fillRect/>
          </a:stretch>
        </p:blipFill>
        <p:spPr>
          <a:xfrm>
            <a:off x="8445779" y="3913093"/>
            <a:ext cx="2688386" cy="2222222"/>
          </a:xfrm>
          <a:prstGeom prst="rect">
            <a:avLst/>
          </a:prstGeom>
        </p:spPr>
      </p:pic>
      <p:pic>
        <p:nvPicPr>
          <p:cNvPr id="4" name="Afbeelding 3" descr="Afbeelding met tekst, Lettertype, Graphics, grafische vormgeving&#10;&#10;Automatisch gegenereerde beschrijving">
            <a:extLst>
              <a:ext uri="{FF2B5EF4-FFF2-40B4-BE49-F238E27FC236}">
                <a16:creationId xmlns:a16="http://schemas.microsoft.com/office/drawing/2014/main" id="{D9268EAA-A8D5-DC40-58E1-BA8A71FC029D}"/>
              </a:ext>
            </a:extLst>
          </p:cNvPr>
          <p:cNvPicPr>
            <a:picLocks noChangeAspect="1"/>
          </p:cNvPicPr>
          <p:nvPr/>
        </p:nvPicPr>
        <p:blipFill>
          <a:blip r:embed="rId3"/>
          <a:stretch>
            <a:fillRect/>
          </a:stretch>
        </p:blipFill>
        <p:spPr>
          <a:xfrm>
            <a:off x="8886548" y="1"/>
            <a:ext cx="3209260" cy="583398"/>
          </a:xfrm>
          <a:prstGeom prst="rect">
            <a:avLst/>
          </a:prstGeom>
        </p:spPr>
      </p:pic>
    </p:spTree>
    <p:extLst>
      <p:ext uri="{BB962C8B-B14F-4D97-AF65-F5344CB8AC3E}">
        <p14:creationId xmlns:p14="http://schemas.microsoft.com/office/powerpoint/2010/main" val="2674917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510B72-A995-3724-96D2-AB89AA4ED0EF}"/>
              </a:ext>
            </a:extLst>
          </p:cNvPr>
          <p:cNvSpPr>
            <a:spLocks noGrp="1"/>
          </p:cNvSpPr>
          <p:nvPr>
            <p:ph type="title"/>
          </p:nvPr>
        </p:nvSpPr>
        <p:spPr/>
        <p:txBody>
          <a:bodyPr/>
          <a:lstStyle/>
          <a:p>
            <a:r>
              <a:rPr lang="nl-BE" dirty="0"/>
              <a:t>drieledige kracht</a:t>
            </a:r>
          </a:p>
        </p:txBody>
      </p:sp>
      <p:sp>
        <p:nvSpPr>
          <p:cNvPr id="3" name="Tijdelijke aanduiding voor inhoud 2">
            <a:extLst>
              <a:ext uri="{FF2B5EF4-FFF2-40B4-BE49-F238E27FC236}">
                <a16:creationId xmlns:a16="http://schemas.microsoft.com/office/drawing/2014/main" id="{2519E57D-2ACF-7506-A192-13D853F80587}"/>
              </a:ext>
            </a:extLst>
          </p:cNvPr>
          <p:cNvSpPr>
            <a:spLocks noGrp="1"/>
          </p:cNvSpPr>
          <p:nvPr>
            <p:ph idx="1"/>
          </p:nvPr>
        </p:nvSpPr>
        <p:spPr>
          <a:xfrm>
            <a:off x="1451580" y="2015732"/>
            <a:ext cx="8162938" cy="3450613"/>
          </a:xfrm>
        </p:spPr>
        <p:txBody>
          <a:bodyPr/>
          <a:lstStyle/>
          <a:p>
            <a:r>
              <a:rPr lang="nl-BE" dirty="0"/>
              <a:t>Helpt individuen bij hun persoonlijk en gezamenlijk herstel</a:t>
            </a:r>
          </a:p>
          <a:p>
            <a:r>
              <a:rPr lang="nl-BE" dirty="0"/>
              <a:t>Helpt deelnemende organisaties in hun herstelgerichte praktijk</a:t>
            </a:r>
          </a:p>
          <a:p>
            <a:r>
              <a:rPr lang="nl-BE" dirty="0"/>
              <a:t>Staat niet op zichzelf en werkt best vanuit een samenwerking met GGZ en niet GGZ-partners</a:t>
            </a:r>
          </a:p>
        </p:txBody>
      </p:sp>
      <p:pic>
        <p:nvPicPr>
          <p:cNvPr id="5" name="Afbeelding 4">
            <a:extLst>
              <a:ext uri="{FF2B5EF4-FFF2-40B4-BE49-F238E27FC236}">
                <a16:creationId xmlns:a16="http://schemas.microsoft.com/office/drawing/2014/main" id="{B08AED77-1C28-40B4-5112-E162C342F229}"/>
              </a:ext>
            </a:extLst>
          </p:cNvPr>
          <p:cNvPicPr>
            <a:picLocks noChangeAspect="1"/>
          </p:cNvPicPr>
          <p:nvPr/>
        </p:nvPicPr>
        <p:blipFill>
          <a:blip r:embed="rId2"/>
          <a:stretch>
            <a:fillRect/>
          </a:stretch>
        </p:blipFill>
        <p:spPr>
          <a:xfrm>
            <a:off x="9430733" y="4310406"/>
            <a:ext cx="2619375" cy="1743075"/>
          </a:xfrm>
          <a:prstGeom prst="rect">
            <a:avLst/>
          </a:prstGeom>
        </p:spPr>
      </p:pic>
      <p:pic>
        <p:nvPicPr>
          <p:cNvPr id="4" name="Afbeelding 3" descr="Afbeelding met tekst, Lettertype, Graphics, grafische vormgeving&#10;&#10;Automatisch gegenereerde beschrijving">
            <a:extLst>
              <a:ext uri="{FF2B5EF4-FFF2-40B4-BE49-F238E27FC236}">
                <a16:creationId xmlns:a16="http://schemas.microsoft.com/office/drawing/2014/main" id="{6770A096-2C0E-1632-966A-49125AA324BB}"/>
              </a:ext>
            </a:extLst>
          </p:cNvPr>
          <p:cNvPicPr>
            <a:picLocks noChangeAspect="1"/>
          </p:cNvPicPr>
          <p:nvPr/>
        </p:nvPicPr>
        <p:blipFill>
          <a:blip r:embed="rId3"/>
          <a:stretch>
            <a:fillRect/>
          </a:stretch>
        </p:blipFill>
        <p:spPr>
          <a:xfrm>
            <a:off x="8886548" y="1"/>
            <a:ext cx="3209260" cy="583398"/>
          </a:xfrm>
          <a:prstGeom prst="rect">
            <a:avLst/>
          </a:prstGeom>
        </p:spPr>
      </p:pic>
    </p:spTree>
    <p:extLst>
      <p:ext uri="{BB962C8B-B14F-4D97-AF65-F5344CB8AC3E}">
        <p14:creationId xmlns:p14="http://schemas.microsoft.com/office/powerpoint/2010/main" val="316384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86B569-B025-87A2-C88C-118AC30341A4}"/>
              </a:ext>
            </a:extLst>
          </p:cNvPr>
          <p:cNvSpPr>
            <a:spLocks noGrp="1"/>
          </p:cNvSpPr>
          <p:nvPr>
            <p:ph type="title"/>
          </p:nvPr>
        </p:nvSpPr>
        <p:spPr/>
        <p:txBody>
          <a:bodyPr/>
          <a:lstStyle/>
          <a:p>
            <a:r>
              <a:rPr lang="nl-BE" dirty="0"/>
              <a:t>co-creatie</a:t>
            </a:r>
          </a:p>
        </p:txBody>
      </p:sp>
      <p:sp>
        <p:nvSpPr>
          <p:cNvPr id="3" name="Tijdelijke aanduiding voor inhoud 2">
            <a:extLst>
              <a:ext uri="{FF2B5EF4-FFF2-40B4-BE49-F238E27FC236}">
                <a16:creationId xmlns:a16="http://schemas.microsoft.com/office/drawing/2014/main" id="{1C440EC0-155E-7FEA-CF75-70716B964EEA}"/>
              </a:ext>
            </a:extLst>
          </p:cNvPr>
          <p:cNvSpPr>
            <a:spLocks noGrp="1"/>
          </p:cNvSpPr>
          <p:nvPr>
            <p:ph idx="1"/>
          </p:nvPr>
        </p:nvSpPr>
        <p:spPr/>
        <p:txBody>
          <a:bodyPr/>
          <a:lstStyle/>
          <a:p>
            <a:r>
              <a:rPr lang="nl-BE" b="1" dirty="0"/>
              <a:t>Het samen produceren</a:t>
            </a:r>
            <a:r>
              <a:rPr lang="nl-BE" dirty="0"/>
              <a:t> van cursussen en runnen van de academie</a:t>
            </a:r>
          </a:p>
          <a:p>
            <a:r>
              <a:rPr lang="nl-BE" b="1" dirty="0"/>
              <a:t>Het samen doceren : </a:t>
            </a:r>
            <a:r>
              <a:rPr lang="nl-BE" dirty="0"/>
              <a:t>de ervaringsdeskundige en professional hebben gelijkwaardige rol</a:t>
            </a:r>
          </a:p>
          <a:p>
            <a:r>
              <a:rPr lang="nl-BE" b="1" dirty="0"/>
              <a:t>Het samen leren</a:t>
            </a:r>
            <a:r>
              <a:rPr lang="nl-BE" dirty="0"/>
              <a:t> : deelnemers en lesgevers worden student en trainer van en met elkaar</a:t>
            </a:r>
            <a:endParaRPr lang="nl-BE" b="1" dirty="0"/>
          </a:p>
        </p:txBody>
      </p:sp>
      <p:pic>
        <p:nvPicPr>
          <p:cNvPr id="5" name="Afbeelding 4">
            <a:extLst>
              <a:ext uri="{FF2B5EF4-FFF2-40B4-BE49-F238E27FC236}">
                <a16:creationId xmlns:a16="http://schemas.microsoft.com/office/drawing/2014/main" id="{73D85804-D4A0-08D1-2862-77F13D687607}"/>
              </a:ext>
            </a:extLst>
          </p:cNvPr>
          <p:cNvPicPr>
            <a:picLocks noChangeAspect="1"/>
          </p:cNvPicPr>
          <p:nvPr/>
        </p:nvPicPr>
        <p:blipFill>
          <a:blip r:embed="rId2"/>
          <a:stretch>
            <a:fillRect/>
          </a:stretch>
        </p:blipFill>
        <p:spPr>
          <a:xfrm>
            <a:off x="10300004" y="3817398"/>
            <a:ext cx="1683537" cy="2236083"/>
          </a:xfrm>
          <a:prstGeom prst="rect">
            <a:avLst/>
          </a:prstGeom>
        </p:spPr>
      </p:pic>
      <p:pic>
        <p:nvPicPr>
          <p:cNvPr id="4" name="Afbeelding 3" descr="Afbeelding met tekst, Lettertype, Graphics, grafische vormgeving&#10;&#10;Automatisch gegenereerde beschrijving">
            <a:extLst>
              <a:ext uri="{FF2B5EF4-FFF2-40B4-BE49-F238E27FC236}">
                <a16:creationId xmlns:a16="http://schemas.microsoft.com/office/drawing/2014/main" id="{AB662563-73BB-41BA-4A32-6432A0EC0F57}"/>
              </a:ext>
            </a:extLst>
          </p:cNvPr>
          <p:cNvPicPr>
            <a:picLocks noChangeAspect="1"/>
          </p:cNvPicPr>
          <p:nvPr/>
        </p:nvPicPr>
        <p:blipFill>
          <a:blip r:embed="rId3"/>
          <a:stretch>
            <a:fillRect/>
          </a:stretch>
        </p:blipFill>
        <p:spPr>
          <a:xfrm>
            <a:off x="8886548" y="1"/>
            <a:ext cx="3209260" cy="583398"/>
          </a:xfrm>
          <a:prstGeom prst="rect">
            <a:avLst/>
          </a:prstGeom>
        </p:spPr>
      </p:pic>
    </p:spTree>
    <p:extLst>
      <p:ext uri="{BB962C8B-B14F-4D97-AF65-F5344CB8AC3E}">
        <p14:creationId xmlns:p14="http://schemas.microsoft.com/office/powerpoint/2010/main" val="308314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86B569-B025-87A2-C88C-118AC30341A4}"/>
              </a:ext>
            </a:extLst>
          </p:cNvPr>
          <p:cNvSpPr>
            <a:spLocks noGrp="1"/>
          </p:cNvSpPr>
          <p:nvPr>
            <p:ph type="title"/>
          </p:nvPr>
        </p:nvSpPr>
        <p:spPr/>
        <p:txBody>
          <a:bodyPr/>
          <a:lstStyle/>
          <a:p>
            <a:r>
              <a:rPr lang="nl-BE" dirty="0"/>
              <a:t>ERVARINGSDESKUNDIGHEID</a:t>
            </a:r>
          </a:p>
        </p:txBody>
      </p:sp>
      <p:sp>
        <p:nvSpPr>
          <p:cNvPr id="3" name="Tijdelijke aanduiding voor inhoud 2">
            <a:extLst>
              <a:ext uri="{FF2B5EF4-FFF2-40B4-BE49-F238E27FC236}">
                <a16:creationId xmlns:a16="http://schemas.microsoft.com/office/drawing/2014/main" id="{1C440EC0-155E-7FEA-CF75-70716B964EEA}"/>
              </a:ext>
            </a:extLst>
          </p:cNvPr>
          <p:cNvSpPr>
            <a:spLocks noGrp="1"/>
          </p:cNvSpPr>
          <p:nvPr>
            <p:ph idx="1"/>
          </p:nvPr>
        </p:nvSpPr>
        <p:spPr/>
        <p:txBody>
          <a:bodyPr/>
          <a:lstStyle/>
          <a:p>
            <a:r>
              <a:rPr lang="nl-BE" dirty="0"/>
              <a:t>Meerwaarde geven</a:t>
            </a:r>
          </a:p>
          <a:p>
            <a:r>
              <a:rPr lang="nl-BE" dirty="0"/>
              <a:t>Gedeelde ervaringen</a:t>
            </a:r>
          </a:p>
          <a:p>
            <a:r>
              <a:rPr lang="nl-BE" dirty="0"/>
              <a:t>Toegang tot de leefwereld en achtergrond van de deelnemers</a:t>
            </a:r>
          </a:p>
          <a:p>
            <a:r>
              <a:rPr lang="nl-BE" dirty="0"/>
              <a:t>Rolmodel door hun eigen herstelproces</a:t>
            </a:r>
          </a:p>
          <a:p>
            <a:r>
              <a:rPr lang="nl-BE" dirty="0"/>
              <a:t>Vermindert het stigma</a:t>
            </a:r>
          </a:p>
          <a:p>
            <a:r>
              <a:rPr lang="nl-BE" dirty="0"/>
              <a:t>Handvaten, steun en oplossingen</a:t>
            </a:r>
          </a:p>
          <a:p>
            <a:endParaRPr lang="nl-BE" dirty="0"/>
          </a:p>
          <a:p>
            <a:pPr lvl="2"/>
            <a:endParaRPr lang="nl-BE" b="1" dirty="0"/>
          </a:p>
        </p:txBody>
      </p:sp>
      <p:pic>
        <p:nvPicPr>
          <p:cNvPr id="4" name="Afbeelding 3" descr="Afbeelding met tekst, Lettertype, Graphics, grafische vormgeving&#10;&#10;Automatisch gegenereerde beschrijving">
            <a:extLst>
              <a:ext uri="{FF2B5EF4-FFF2-40B4-BE49-F238E27FC236}">
                <a16:creationId xmlns:a16="http://schemas.microsoft.com/office/drawing/2014/main" id="{AB662563-73BB-41BA-4A32-6432A0EC0F57}"/>
              </a:ext>
            </a:extLst>
          </p:cNvPr>
          <p:cNvPicPr>
            <a:picLocks noChangeAspect="1"/>
          </p:cNvPicPr>
          <p:nvPr/>
        </p:nvPicPr>
        <p:blipFill>
          <a:blip r:embed="rId2"/>
          <a:stretch>
            <a:fillRect/>
          </a:stretch>
        </p:blipFill>
        <p:spPr>
          <a:xfrm>
            <a:off x="8886548" y="1"/>
            <a:ext cx="3209260" cy="583398"/>
          </a:xfrm>
          <a:prstGeom prst="rect">
            <a:avLst/>
          </a:prstGeom>
        </p:spPr>
      </p:pic>
    </p:spTree>
    <p:extLst>
      <p:ext uri="{BB962C8B-B14F-4D97-AF65-F5344CB8AC3E}">
        <p14:creationId xmlns:p14="http://schemas.microsoft.com/office/powerpoint/2010/main" val="609516023"/>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TM10001114[[fn=Galerie]]</Template>
  <TotalTime>340</TotalTime>
  <Words>840</Words>
  <Application>Microsoft Office PowerPoint</Application>
  <PresentationFormat>Breedbeeld</PresentationFormat>
  <Paragraphs>90</Paragraphs>
  <Slides>14</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14</vt:i4>
      </vt:variant>
    </vt:vector>
  </HeadingPairs>
  <TitlesOfParts>
    <vt:vector size="18" baseType="lpstr">
      <vt:lpstr>Arial</vt:lpstr>
      <vt:lpstr>Calibri</vt:lpstr>
      <vt:lpstr>Gill Sans MT</vt:lpstr>
      <vt:lpstr>Galerie</vt:lpstr>
      <vt:lpstr>PowerPoint-presentatie</vt:lpstr>
      <vt:lpstr>MISSIE &amp; visie</vt:lpstr>
      <vt:lpstr>tien sleutelelementen</vt:lpstr>
      <vt:lpstr>Over herstel</vt:lpstr>
      <vt:lpstr>therapie versus educatie</vt:lpstr>
      <vt:lpstr>Kenmerken van H.A.</vt:lpstr>
      <vt:lpstr>drieledige kracht</vt:lpstr>
      <vt:lpstr>co-creatie</vt:lpstr>
      <vt:lpstr>ERVARINGSDESKUNDIGHEID</vt:lpstr>
      <vt:lpstr>Slowli code</vt:lpstr>
      <vt:lpstr>HOE ZIET EEN CURSUS ERUIT        </vt:lpstr>
      <vt:lpstr>VOORBEELDEN CURSUS</vt:lpstr>
      <vt:lpstr>VOORBEELDEN CURSUS</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 de trainer</dc:title>
  <dc:creator>Diederik Walravens</dc:creator>
  <cp:lastModifiedBy>Kathleen Zaman</cp:lastModifiedBy>
  <cp:revision>15</cp:revision>
  <dcterms:created xsi:type="dcterms:W3CDTF">2023-05-07T14:29:58Z</dcterms:created>
  <dcterms:modified xsi:type="dcterms:W3CDTF">2023-09-22T13:02:21Z</dcterms:modified>
</cp:coreProperties>
</file>