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autoCompressPictures="0">
  <p:sldMasterIdLst>
    <p:sldMasterId id="2147483708" r:id="rId4"/>
  </p:sldMasterIdLst>
  <p:notesMasterIdLst>
    <p:notesMasterId r:id="rId27"/>
  </p:notesMasterIdLst>
  <p:handoutMasterIdLst>
    <p:handoutMasterId r:id="rId28"/>
  </p:handoutMasterIdLst>
  <p:sldIdLst>
    <p:sldId id="264" r:id="rId5"/>
    <p:sldId id="259" r:id="rId6"/>
    <p:sldId id="279" r:id="rId7"/>
    <p:sldId id="267" r:id="rId8"/>
    <p:sldId id="273" r:id="rId9"/>
    <p:sldId id="280" r:id="rId10"/>
    <p:sldId id="276" r:id="rId11"/>
    <p:sldId id="274" r:id="rId12"/>
    <p:sldId id="275" r:id="rId13"/>
    <p:sldId id="277" r:id="rId14"/>
    <p:sldId id="282" r:id="rId15"/>
    <p:sldId id="281" r:id="rId16"/>
    <p:sldId id="263" r:id="rId17"/>
    <p:sldId id="270" r:id="rId18"/>
    <p:sldId id="265" r:id="rId19"/>
    <p:sldId id="266" r:id="rId20"/>
    <p:sldId id="268" r:id="rId21"/>
    <p:sldId id="269" r:id="rId22"/>
    <p:sldId id="271" r:id="rId23"/>
    <p:sldId id="272" r:id="rId24"/>
    <p:sldId id="278" r:id="rId25"/>
    <p:sldId id="283" r:id="rId26"/>
  </p:sldIdLst>
  <p:sldSz cx="12192000" cy="6858000"/>
  <p:notesSz cx="6858000" cy="9144000"/>
  <p:defaultTextStyle>
    <a:defPPr rtl="0">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73" autoAdjust="0"/>
    <p:restoredTop sz="94660"/>
  </p:normalViewPr>
  <p:slideViewPr>
    <p:cSldViewPr snapToGrid="0">
      <p:cViewPr varScale="1">
        <p:scale>
          <a:sx n="86" d="100"/>
          <a:sy n="86" d="100"/>
        </p:scale>
        <p:origin x="422" y="48"/>
      </p:cViewPr>
      <p:guideLst/>
    </p:cSldViewPr>
  </p:slideViewPr>
  <p:notesTextViewPr>
    <p:cViewPr>
      <p:scale>
        <a:sx n="1" d="1"/>
        <a:sy n="1" d="1"/>
      </p:scale>
      <p:origin x="0" y="0"/>
    </p:cViewPr>
  </p:notesTextViewPr>
  <p:notesViewPr>
    <p:cSldViewPr snapToGrid="0">
      <p:cViewPr varScale="1">
        <p:scale>
          <a:sx n="88" d="100"/>
          <a:sy n="88" d="100"/>
        </p:scale>
        <p:origin x="3822"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4D7C23E-4A15-469A-A674-CD8219EBAA93}" type="doc">
      <dgm:prSet loTypeId="urn:microsoft.com/office/officeart/2008/layout/AlternatingHexagons" loCatId="list" qsTypeId="urn:microsoft.com/office/officeart/2005/8/quickstyle/simple5" qsCatId="simple" csTypeId="urn:microsoft.com/office/officeart/2005/8/colors/accent1_2" csCatId="accent1" phldr="1"/>
      <dgm:spPr/>
      <dgm:t>
        <a:bodyPr/>
        <a:lstStyle/>
        <a:p>
          <a:endParaRPr lang="nl-NL"/>
        </a:p>
      </dgm:t>
    </dgm:pt>
    <dgm:pt modelId="{1B565B2D-423F-4407-861E-A09644BB365B}">
      <dgm:prSet phldrT="[Tekst]"/>
      <dgm:spPr/>
      <dgm:t>
        <a:bodyPr/>
        <a:lstStyle/>
        <a:p>
          <a:r>
            <a:rPr lang="nl-NL" b="1" dirty="0"/>
            <a:t>Christophe Locus </a:t>
          </a:r>
        </a:p>
      </dgm:t>
    </dgm:pt>
    <dgm:pt modelId="{E62AB6DB-ECAA-47A3-AEBA-066BD86226B0}" type="parTrans" cxnId="{2F3106EC-01A6-4869-972C-E953ACEFBFA2}">
      <dgm:prSet/>
      <dgm:spPr/>
      <dgm:t>
        <a:bodyPr/>
        <a:lstStyle/>
        <a:p>
          <a:endParaRPr lang="nl-NL"/>
        </a:p>
      </dgm:t>
    </dgm:pt>
    <dgm:pt modelId="{F6147EDA-5622-48C2-A0BC-E6D77175A32C}" type="sibTrans" cxnId="{2F3106EC-01A6-4869-972C-E953ACEFBFA2}">
      <dgm:prSet/>
      <dgm:spPr/>
      <dgm:t>
        <a:bodyPr/>
        <a:lstStyle/>
        <a:p>
          <a:r>
            <a:rPr lang="nl-NL" dirty="0"/>
            <a:t>ELZ Zennevallei &amp; </a:t>
          </a:r>
          <a:r>
            <a:rPr lang="nl-NL" dirty="0" err="1"/>
            <a:t>Pajottenland</a:t>
          </a:r>
          <a:endParaRPr lang="nl-NL" dirty="0"/>
        </a:p>
      </dgm:t>
    </dgm:pt>
    <dgm:pt modelId="{DC1D450D-538C-4564-AC76-01A5C6079817}">
      <dgm:prSet phldrT="[Tekst]"/>
      <dgm:spPr/>
      <dgm:t>
        <a:bodyPr/>
        <a:lstStyle/>
        <a:p>
          <a:r>
            <a:rPr lang="nl-NL" dirty="0"/>
            <a:t>Annelies </a:t>
          </a:r>
          <a:r>
            <a:rPr lang="nl-NL" dirty="0" err="1"/>
            <a:t>Brewaeys</a:t>
          </a:r>
          <a:r>
            <a:rPr lang="nl-NL" dirty="0"/>
            <a:t> </a:t>
          </a:r>
        </a:p>
      </dgm:t>
    </dgm:pt>
    <dgm:pt modelId="{E923B335-7469-4A9E-8130-A8D2362804B8}" type="parTrans" cxnId="{180E9340-7527-4E49-BEDF-2515C633E015}">
      <dgm:prSet/>
      <dgm:spPr/>
      <dgm:t>
        <a:bodyPr/>
        <a:lstStyle/>
        <a:p>
          <a:endParaRPr lang="nl-NL"/>
        </a:p>
      </dgm:t>
    </dgm:pt>
    <dgm:pt modelId="{DBEF6004-A965-4485-91E8-FE3ADF832B14}" type="sibTrans" cxnId="{180E9340-7527-4E49-BEDF-2515C633E015}">
      <dgm:prSet/>
      <dgm:spPr/>
      <dgm:t>
        <a:bodyPr/>
        <a:lstStyle/>
        <a:p>
          <a:r>
            <a:rPr lang="nl-NL" dirty="0"/>
            <a:t>ELZ </a:t>
          </a:r>
          <a:r>
            <a:rPr lang="nl-NL" dirty="0" err="1"/>
            <a:t>Amalo</a:t>
          </a:r>
          <a:r>
            <a:rPr lang="nl-NL" dirty="0"/>
            <a:t> &amp; </a:t>
          </a:r>
          <a:r>
            <a:rPr lang="nl-NL" dirty="0" err="1"/>
            <a:t>Pajottenland</a:t>
          </a:r>
          <a:r>
            <a:rPr lang="nl-NL" dirty="0"/>
            <a:t> </a:t>
          </a:r>
        </a:p>
      </dgm:t>
    </dgm:pt>
    <dgm:pt modelId="{B881F9B0-F95E-4095-B603-FD23DF1299EC}">
      <dgm:prSet phldrT="[Tekst]"/>
      <dgm:spPr/>
      <dgm:t>
        <a:bodyPr/>
        <a:lstStyle/>
        <a:p>
          <a:r>
            <a:rPr lang="nl-NL" dirty="0"/>
            <a:t>Fanny Bouche </a:t>
          </a:r>
        </a:p>
      </dgm:t>
    </dgm:pt>
    <dgm:pt modelId="{49830947-6595-47CF-A0F2-AB950F86E333}" type="parTrans" cxnId="{7B9DE1F4-074C-4A37-AC7F-FC19F02179A4}">
      <dgm:prSet/>
      <dgm:spPr/>
      <dgm:t>
        <a:bodyPr/>
        <a:lstStyle/>
        <a:p>
          <a:endParaRPr lang="nl-NL"/>
        </a:p>
      </dgm:t>
    </dgm:pt>
    <dgm:pt modelId="{D3845888-7E34-41E7-9655-271E585A7000}" type="sibTrans" cxnId="{7B9DE1F4-074C-4A37-AC7F-FC19F02179A4}">
      <dgm:prSet/>
      <dgm:spPr/>
      <dgm:t>
        <a:bodyPr/>
        <a:lstStyle/>
        <a:p>
          <a:r>
            <a:rPr lang="nl-NL" dirty="0"/>
            <a:t>ELZ </a:t>
          </a:r>
          <a:r>
            <a:rPr lang="nl-NL" dirty="0" err="1"/>
            <a:t>Bravio</a:t>
          </a:r>
          <a:r>
            <a:rPr lang="nl-NL" dirty="0"/>
            <a:t> &amp; Grimbergen</a:t>
          </a:r>
        </a:p>
      </dgm:t>
    </dgm:pt>
    <dgm:pt modelId="{3D0FA356-251E-4CF1-86B5-E916E64CFE34}">
      <dgm:prSet phldrT="[Tekst]"/>
      <dgm:spPr/>
      <dgm:t>
        <a:bodyPr/>
        <a:lstStyle/>
        <a:p>
          <a:r>
            <a:rPr lang="nl-NL" dirty="0"/>
            <a:t>Tine </a:t>
          </a:r>
          <a:r>
            <a:rPr lang="nl-NL" dirty="0" err="1"/>
            <a:t>Leesen</a:t>
          </a:r>
          <a:r>
            <a:rPr lang="nl-NL" dirty="0"/>
            <a:t> </a:t>
          </a:r>
        </a:p>
      </dgm:t>
    </dgm:pt>
    <dgm:pt modelId="{FF6A019A-4859-4A82-8777-04D06BBB99D9}" type="parTrans" cxnId="{4B1989DF-1959-4449-ADDB-27388289C743}">
      <dgm:prSet/>
      <dgm:spPr/>
      <dgm:t>
        <a:bodyPr/>
        <a:lstStyle/>
        <a:p>
          <a:endParaRPr lang="nl-NL"/>
        </a:p>
      </dgm:t>
    </dgm:pt>
    <dgm:pt modelId="{F0717365-D125-4FD7-9C5B-A0E52DE84B1C}" type="sibTrans" cxnId="{4B1989DF-1959-4449-ADDB-27388289C743}">
      <dgm:prSet/>
      <dgm:spPr/>
      <dgm:t>
        <a:bodyPr/>
        <a:lstStyle/>
        <a:p>
          <a:r>
            <a:rPr lang="nl-NL" dirty="0"/>
            <a:t>ELZ Grimbergen </a:t>
          </a:r>
        </a:p>
      </dgm:t>
    </dgm:pt>
    <dgm:pt modelId="{ED9A84A2-7A51-4B23-ACD4-9737259892F2}">
      <dgm:prSet phldrT="[Tekst]"/>
      <dgm:spPr/>
      <dgm:t>
        <a:bodyPr/>
        <a:lstStyle/>
        <a:p>
          <a:r>
            <a:rPr lang="nl-NL" dirty="0"/>
            <a:t>Laura Schatteman </a:t>
          </a:r>
        </a:p>
      </dgm:t>
    </dgm:pt>
    <dgm:pt modelId="{F1D8087E-ABA4-4553-8121-E6C0245A9D61}" type="parTrans" cxnId="{AF617E53-F37A-4F3F-BBE6-BFF534221495}">
      <dgm:prSet/>
      <dgm:spPr/>
      <dgm:t>
        <a:bodyPr/>
        <a:lstStyle/>
        <a:p>
          <a:endParaRPr lang="nl-NL"/>
        </a:p>
      </dgm:t>
    </dgm:pt>
    <dgm:pt modelId="{B1621B13-7B9A-4B8B-BF88-ED748AC4A7DF}" type="sibTrans" cxnId="{AF617E53-F37A-4F3F-BBE6-BFF534221495}">
      <dgm:prSet/>
      <dgm:spPr/>
      <dgm:t>
        <a:bodyPr/>
        <a:lstStyle/>
        <a:p>
          <a:r>
            <a:rPr lang="nl-NL" dirty="0"/>
            <a:t>Teamcoördinator</a:t>
          </a:r>
        </a:p>
      </dgm:t>
    </dgm:pt>
    <dgm:pt modelId="{C3BA9302-3EB4-4D7F-ADC5-A5A889C27913}">
      <dgm:prSet/>
      <dgm:spPr/>
      <dgm:t>
        <a:bodyPr/>
        <a:lstStyle/>
        <a:p>
          <a:r>
            <a:rPr lang="nl-NL" dirty="0"/>
            <a:t>Sofie Creemers</a:t>
          </a:r>
        </a:p>
      </dgm:t>
    </dgm:pt>
    <dgm:pt modelId="{A57D29A0-924F-4388-9C5F-733DE890B128}" type="parTrans" cxnId="{E92BED20-4CF4-48AD-A3C5-16A14B1B35E6}">
      <dgm:prSet/>
      <dgm:spPr/>
      <dgm:t>
        <a:bodyPr/>
        <a:lstStyle/>
        <a:p>
          <a:endParaRPr lang="nl-NL"/>
        </a:p>
      </dgm:t>
    </dgm:pt>
    <dgm:pt modelId="{66D5721B-56DE-48C4-BC30-D089634144A1}" type="sibTrans" cxnId="{E92BED20-4CF4-48AD-A3C5-16A14B1B35E6}">
      <dgm:prSet/>
      <dgm:spPr/>
      <dgm:t>
        <a:bodyPr/>
        <a:lstStyle/>
        <a:p>
          <a:r>
            <a:rPr lang="nl-NL" dirty="0" err="1"/>
            <a:t>Infants</a:t>
          </a:r>
          <a:r>
            <a:rPr lang="nl-NL" dirty="0"/>
            <a:t> </a:t>
          </a:r>
        </a:p>
      </dgm:t>
    </dgm:pt>
    <dgm:pt modelId="{B29820EC-2241-4266-A3D8-2B2018F1B759}" type="pres">
      <dgm:prSet presAssocID="{34D7C23E-4A15-469A-A674-CD8219EBAA93}" presName="Name0" presStyleCnt="0">
        <dgm:presLayoutVars>
          <dgm:chMax/>
          <dgm:chPref/>
          <dgm:dir/>
          <dgm:animLvl val="lvl"/>
        </dgm:presLayoutVars>
      </dgm:prSet>
      <dgm:spPr/>
    </dgm:pt>
    <dgm:pt modelId="{DC0C278B-0820-4A4C-852E-9144B5A5DC51}" type="pres">
      <dgm:prSet presAssocID="{1B565B2D-423F-4407-861E-A09644BB365B}" presName="composite" presStyleCnt="0"/>
      <dgm:spPr/>
    </dgm:pt>
    <dgm:pt modelId="{DEE27630-9CF7-463E-9DA8-75EA90F3A0AF}" type="pres">
      <dgm:prSet presAssocID="{1B565B2D-423F-4407-861E-A09644BB365B}" presName="Parent1" presStyleLbl="node1" presStyleIdx="0" presStyleCnt="12">
        <dgm:presLayoutVars>
          <dgm:chMax val="1"/>
          <dgm:chPref val="1"/>
          <dgm:bulletEnabled val="1"/>
        </dgm:presLayoutVars>
      </dgm:prSet>
      <dgm:spPr/>
    </dgm:pt>
    <dgm:pt modelId="{786D6777-F36A-493B-A79F-852AB02410FA}" type="pres">
      <dgm:prSet presAssocID="{1B565B2D-423F-4407-861E-A09644BB365B}" presName="Childtext1" presStyleLbl="revTx" presStyleIdx="0" presStyleCnt="6">
        <dgm:presLayoutVars>
          <dgm:chMax val="0"/>
          <dgm:chPref val="0"/>
          <dgm:bulletEnabled val="1"/>
        </dgm:presLayoutVars>
      </dgm:prSet>
      <dgm:spPr/>
    </dgm:pt>
    <dgm:pt modelId="{AE1BCEF5-F8D1-4B58-ACEA-41537B330CE8}" type="pres">
      <dgm:prSet presAssocID="{1B565B2D-423F-4407-861E-A09644BB365B}" presName="BalanceSpacing" presStyleCnt="0"/>
      <dgm:spPr/>
    </dgm:pt>
    <dgm:pt modelId="{C62AEEC9-88FF-423E-AB16-11A1F6952D08}" type="pres">
      <dgm:prSet presAssocID="{1B565B2D-423F-4407-861E-A09644BB365B}" presName="BalanceSpacing1" presStyleCnt="0"/>
      <dgm:spPr/>
    </dgm:pt>
    <dgm:pt modelId="{EE2EDC79-AA66-45F5-A86E-D08A25A47376}" type="pres">
      <dgm:prSet presAssocID="{F6147EDA-5622-48C2-A0BC-E6D77175A32C}" presName="Accent1Text" presStyleLbl="node1" presStyleIdx="1" presStyleCnt="12"/>
      <dgm:spPr/>
    </dgm:pt>
    <dgm:pt modelId="{43EC1D45-D69E-458B-99C7-07E42C04B3E8}" type="pres">
      <dgm:prSet presAssocID="{F6147EDA-5622-48C2-A0BC-E6D77175A32C}" presName="spaceBetweenRectangles" presStyleCnt="0"/>
      <dgm:spPr/>
    </dgm:pt>
    <dgm:pt modelId="{5CD5B62E-92F7-4352-8BD8-5703D54BDE3E}" type="pres">
      <dgm:prSet presAssocID="{DC1D450D-538C-4564-AC76-01A5C6079817}" presName="composite" presStyleCnt="0"/>
      <dgm:spPr/>
    </dgm:pt>
    <dgm:pt modelId="{CE3B2A17-C614-41F1-B2CE-3A039E3A212B}" type="pres">
      <dgm:prSet presAssocID="{DC1D450D-538C-4564-AC76-01A5C6079817}" presName="Parent1" presStyleLbl="node1" presStyleIdx="2" presStyleCnt="12">
        <dgm:presLayoutVars>
          <dgm:chMax val="1"/>
          <dgm:chPref val="1"/>
          <dgm:bulletEnabled val="1"/>
        </dgm:presLayoutVars>
      </dgm:prSet>
      <dgm:spPr/>
    </dgm:pt>
    <dgm:pt modelId="{3E59DB2E-24DE-4111-B2E7-6D5FCF2C0B1E}" type="pres">
      <dgm:prSet presAssocID="{DC1D450D-538C-4564-AC76-01A5C6079817}" presName="Childtext1" presStyleLbl="revTx" presStyleIdx="1" presStyleCnt="6">
        <dgm:presLayoutVars>
          <dgm:chMax val="0"/>
          <dgm:chPref val="0"/>
          <dgm:bulletEnabled val="1"/>
        </dgm:presLayoutVars>
      </dgm:prSet>
      <dgm:spPr/>
    </dgm:pt>
    <dgm:pt modelId="{8C3A904E-FB77-490E-806C-8A26B50119A0}" type="pres">
      <dgm:prSet presAssocID="{DC1D450D-538C-4564-AC76-01A5C6079817}" presName="BalanceSpacing" presStyleCnt="0"/>
      <dgm:spPr/>
    </dgm:pt>
    <dgm:pt modelId="{03112276-D7EF-4E56-B299-42AFB2F97169}" type="pres">
      <dgm:prSet presAssocID="{DC1D450D-538C-4564-AC76-01A5C6079817}" presName="BalanceSpacing1" presStyleCnt="0"/>
      <dgm:spPr/>
    </dgm:pt>
    <dgm:pt modelId="{81970D80-5C58-4AD8-9036-0D7A15E7691E}" type="pres">
      <dgm:prSet presAssocID="{DBEF6004-A965-4485-91E8-FE3ADF832B14}" presName="Accent1Text" presStyleLbl="node1" presStyleIdx="3" presStyleCnt="12"/>
      <dgm:spPr/>
    </dgm:pt>
    <dgm:pt modelId="{AC40B2DE-11DA-487C-8265-54BBD715CDC8}" type="pres">
      <dgm:prSet presAssocID="{DBEF6004-A965-4485-91E8-FE3ADF832B14}" presName="spaceBetweenRectangles" presStyleCnt="0"/>
      <dgm:spPr/>
    </dgm:pt>
    <dgm:pt modelId="{DD4DE396-74DE-4845-A9D1-14BA4F07736E}" type="pres">
      <dgm:prSet presAssocID="{C3BA9302-3EB4-4D7F-ADC5-A5A889C27913}" presName="composite" presStyleCnt="0"/>
      <dgm:spPr/>
    </dgm:pt>
    <dgm:pt modelId="{D814CA35-F600-47FE-ACFF-02FB45573461}" type="pres">
      <dgm:prSet presAssocID="{C3BA9302-3EB4-4D7F-ADC5-A5A889C27913}" presName="Parent1" presStyleLbl="node1" presStyleIdx="4" presStyleCnt="12">
        <dgm:presLayoutVars>
          <dgm:chMax val="1"/>
          <dgm:chPref val="1"/>
          <dgm:bulletEnabled val="1"/>
        </dgm:presLayoutVars>
      </dgm:prSet>
      <dgm:spPr/>
    </dgm:pt>
    <dgm:pt modelId="{7E2CFAE8-24DF-438F-B087-480944279AE0}" type="pres">
      <dgm:prSet presAssocID="{C3BA9302-3EB4-4D7F-ADC5-A5A889C27913}" presName="Childtext1" presStyleLbl="revTx" presStyleIdx="2" presStyleCnt="6">
        <dgm:presLayoutVars>
          <dgm:chMax val="0"/>
          <dgm:chPref val="0"/>
          <dgm:bulletEnabled val="1"/>
        </dgm:presLayoutVars>
      </dgm:prSet>
      <dgm:spPr/>
    </dgm:pt>
    <dgm:pt modelId="{AF181CA0-D6C6-4306-A387-A306FB649A31}" type="pres">
      <dgm:prSet presAssocID="{C3BA9302-3EB4-4D7F-ADC5-A5A889C27913}" presName="BalanceSpacing" presStyleCnt="0"/>
      <dgm:spPr/>
    </dgm:pt>
    <dgm:pt modelId="{864F638E-84DC-404A-BDF1-126C34E7B8C9}" type="pres">
      <dgm:prSet presAssocID="{C3BA9302-3EB4-4D7F-ADC5-A5A889C27913}" presName="BalanceSpacing1" presStyleCnt="0"/>
      <dgm:spPr/>
    </dgm:pt>
    <dgm:pt modelId="{8EA9FDB6-ED0E-400D-B64D-00A431D652C6}" type="pres">
      <dgm:prSet presAssocID="{66D5721B-56DE-48C4-BC30-D089634144A1}" presName="Accent1Text" presStyleLbl="node1" presStyleIdx="5" presStyleCnt="12"/>
      <dgm:spPr/>
    </dgm:pt>
    <dgm:pt modelId="{B9D5F78D-43CB-447C-BE53-7A4B32307AEB}" type="pres">
      <dgm:prSet presAssocID="{66D5721B-56DE-48C4-BC30-D089634144A1}" presName="spaceBetweenRectangles" presStyleCnt="0"/>
      <dgm:spPr/>
    </dgm:pt>
    <dgm:pt modelId="{08777D06-5495-40DB-A5C8-160847D75763}" type="pres">
      <dgm:prSet presAssocID="{B881F9B0-F95E-4095-B603-FD23DF1299EC}" presName="composite" presStyleCnt="0"/>
      <dgm:spPr/>
    </dgm:pt>
    <dgm:pt modelId="{32973036-BC7F-439F-8A81-72BFAC5FF20B}" type="pres">
      <dgm:prSet presAssocID="{B881F9B0-F95E-4095-B603-FD23DF1299EC}" presName="Parent1" presStyleLbl="node1" presStyleIdx="6" presStyleCnt="12">
        <dgm:presLayoutVars>
          <dgm:chMax val="1"/>
          <dgm:chPref val="1"/>
          <dgm:bulletEnabled val="1"/>
        </dgm:presLayoutVars>
      </dgm:prSet>
      <dgm:spPr/>
    </dgm:pt>
    <dgm:pt modelId="{0A1B12E5-C446-4D3B-9E15-A5085EA93E57}" type="pres">
      <dgm:prSet presAssocID="{B881F9B0-F95E-4095-B603-FD23DF1299EC}" presName="Childtext1" presStyleLbl="revTx" presStyleIdx="3" presStyleCnt="6">
        <dgm:presLayoutVars>
          <dgm:chMax val="0"/>
          <dgm:chPref val="0"/>
          <dgm:bulletEnabled val="1"/>
        </dgm:presLayoutVars>
      </dgm:prSet>
      <dgm:spPr/>
    </dgm:pt>
    <dgm:pt modelId="{279236F4-BA9B-4BCD-B5C2-D0E878AB689B}" type="pres">
      <dgm:prSet presAssocID="{B881F9B0-F95E-4095-B603-FD23DF1299EC}" presName="BalanceSpacing" presStyleCnt="0"/>
      <dgm:spPr/>
    </dgm:pt>
    <dgm:pt modelId="{FD6044CE-D3CD-4659-A26F-3619D7523702}" type="pres">
      <dgm:prSet presAssocID="{B881F9B0-F95E-4095-B603-FD23DF1299EC}" presName="BalanceSpacing1" presStyleCnt="0"/>
      <dgm:spPr/>
    </dgm:pt>
    <dgm:pt modelId="{269D2E21-DB8C-4ABF-8F54-D19B612565C4}" type="pres">
      <dgm:prSet presAssocID="{D3845888-7E34-41E7-9655-271E585A7000}" presName="Accent1Text" presStyleLbl="node1" presStyleIdx="7" presStyleCnt="12"/>
      <dgm:spPr/>
    </dgm:pt>
    <dgm:pt modelId="{4C1C1C33-CF25-418E-87B6-5E3DC528317A}" type="pres">
      <dgm:prSet presAssocID="{D3845888-7E34-41E7-9655-271E585A7000}" presName="spaceBetweenRectangles" presStyleCnt="0"/>
      <dgm:spPr/>
    </dgm:pt>
    <dgm:pt modelId="{A27A9D7B-316A-41F2-8FA5-72F380091B1C}" type="pres">
      <dgm:prSet presAssocID="{3D0FA356-251E-4CF1-86B5-E916E64CFE34}" presName="composite" presStyleCnt="0"/>
      <dgm:spPr/>
    </dgm:pt>
    <dgm:pt modelId="{DDEA3F63-C90C-4C0E-9B13-6E66F33FD382}" type="pres">
      <dgm:prSet presAssocID="{3D0FA356-251E-4CF1-86B5-E916E64CFE34}" presName="Parent1" presStyleLbl="node1" presStyleIdx="8" presStyleCnt="12">
        <dgm:presLayoutVars>
          <dgm:chMax val="1"/>
          <dgm:chPref val="1"/>
          <dgm:bulletEnabled val="1"/>
        </dgm:presLayoutVars>
      </dgm:prSet>
      <dgm:spPr/>
    </dgm:pt>
    <dgm:pt modelId="{70E33DF3-56FC-4ADB-B508-F14575727BA0}" type="pres">
      <dgm:prSet presAssocID="{3D0FA356-251E-4CF1-86B5-E916E64CFE34}" presName="Childtext1" presStyleLbl="revTx" presStyleIdx="4" presStyleCnt="6">
        <dgm:presLayoutVars>
          <dgm:chMax val="0"/>
          <dgm:chPref val="0"/>
          <dgm:bulletEnabled val="1"/>
        </dgm:presLayoutVars>
      </dgm:prSet>
      <dgm:spPr/>
    </dgm:pt>
    <dgm:pt modelId="{21870382-90A8-42F0-8EFC-FC4A8AA6EDDD}" type="pres">
      <dgm:prSet presAssocID="{3D0FA356-251E-4CF1-86B5-E916E64CFE34}" presName="BalanceSpacing" presStyleCnt="0"/>
      <dgm:spPr/>
    </dgm:pt>
    <dgm:pt modelId="{2FF84A74-DB5B-413E-B569-78499B074B09}" type="pres">
      <dgm:prSet presAssocID="{3D0FA356-251E-4CF1-86B5-E916E64CFE34}" presName="BalanceSpacing1" presStyleCnt="0"/>
      <dgm:spPr/>
    </dgm:pt>
    <dgm:pt modelId="{C1D0E220-EF36-4CAE-906F-CDA511C82BDE}" type="pres">
      <dgm:prSet presAssocID="{F0717365-D125-4FD7-9C5B-A0E52DE84B1C}" presName="Accent1Text" presStyleLbl="node1" presStyleIdx="9" presStyleCnt="12"/>
      <dgm:spPr/>
    </dgm:pt>
    <dgm:pt modelId="{FE69BE16-876F-4C0C-B336-F1ED8B2AA2EE}" type="pres">
      <dgm:prSet presAssocID="{F0717365-D125-4FD7-9C5B-A0E52DE84B1C}" presName="spaceBetweenRectangles" presStyleCnt="0"/>
      <dgm:spPr/>
    </dgm:pt>
    <dgm:pt modelId="{ECB1AC2B-D696-4D94-B27A-194111EF7ACB}" type="pres">
      <dgm:prSet presAssocID="{ED9A84A2-7A51-4B23-ACD4-9737259892F2}" presName="composite" presStyleCnt="0"/>
      <dgm:spPr/>
    </dgm:pt>
    <dgm:pt modelId="{0CBBE61B-218C-4D6B-A2E5-B8CE11312706}" type="pres">
      <dgm:prSet presAssocID="{ED9A84A2-7A51-4B23-ACD4-9737259892F2}" presName="Parent1" presStyleLbl="node1" presStyleIdx="10" presStyleCnt="12">
        <dgm:presLayoutVars>
          <dgm:chMax val="1"/>
          <dgm:chPref val="1"/>
          <dgm:bulletEnabled val="1"/>
        </dgm:presLayoutVars>
      </dgm:prSet>
      <dgm:spPr/>
    </dgm:pt>
    <dgm:pt modelId="{DECA2F2B-48BC-46B7-A144-7E94F3E01103}" type="pres">
      <dgm:prSet presAssocID="{ED9A84A2-7A51-4B23-ACD4-9737259892F2}" presName="Childtext1" presStyleLbl="revTx" presStyleIdx="5" presStyleCnt="6">
        <dgm:presLayoutVars>
          <dgm:chMax val="0"/>
          <dgm:chPref val="0"/>
          <dgm:bulletEnabled val="1"/>
        </dgm:presLayoutVars>
      </dgm:prSet>
      <dgm:spPr/>
    </dgm:pt>
    <dgm:pt modelId="{00FA46D4-C096-449F-AF66-F1C5987609D9}" type="pres">
      <dgm:prSet presAssocID="{ED9A84A2-7A51-4B23-ACD4-9737259892F2}" presName="BalanceSpacing" presStyleCnt="0"/>
      <dgm:spPr/>
    </dgm:pt>
    <dgm:pt modelId="{707773A8-2DA7-4792-A862-8F1DB87401F4}" type="pres">
      <dgm:prSet presAssocID="{ED9A84A2-7A51-4B23-ACD4-9737259892F2}" presName="BalanceSpacing1" presStyleCnt="0"/>
      <dgm:spPr/>
    </dgm:pt>
    <dgm:pt modelId="{9EA824CE-ADFC-43AC-B32D-CD214BF55C80}" type="pres">
      <dgm:prSet presAssocID="{B1621B13-7B9A-4B8B-BF88-ED748AC4A7DF}" presName="Accent1Text" presStyleLbl="node1" presStyleIdx="11" presStyleCnt="12"/>
      <dgm:spPr/>
    </dgm:pt>
  </dgm:ptLst>
  <dgm:cxnLst>
    <dgm:cxn modelId="{1E5E1512-8AD2-4D45-8AAF-F2AC57DACDC1}" type="presOf" srcId="{1B565B2D-423F-4407-861E-A09644BB365B}" destId="{DEE27630-9CF7-463E-9DA8-75EA90F3A0AF}" srcOrd="0" destOrd="0" presId="urn:microsoft.com/office/officeart/2008/layout/AlternatingHexagons"/>
    <dgm:cxn modelId="{E92BED20-4CF4-48AD-A3C5-16A14B1B35E6}" srcId="{34D7C23E-4A15-469A-A674-CD8219EBAA93}" destId="{C3BA9302-3EB4-4D7F-ADC5-A5A889C27913}" srcOrd="2" destOrd="0" parTransId="{A57D29A0-924F-4388-9C5F-733DE890B128}" sibTransId="{66D5721B-56DE-48C4-BC30-D089634144A1}"/>
    <dgm:cxn modelId="{99540325-28E7-4B03-B1B7-9A56B51B62CB}" type="presOf" srcId="{B1621B13-7B9A-4B8B-BF88-ED748AC4A7DF}" destId="{9EA824CE-ADFC-43AC-B32D-CD214BF55C80}" srcOrd="0" destOrd="0" presId="urn:microsoft.com/office/officeart/2008/layout/AlternatingHexagons"/>
    <dgm:cxn modelId="{1CA89026-0CE8-482B-86B3-37CF7B82FE5E}" type="presOf" srcId="{66D5721B-56DE-48C4-BC30-D089634144A1}" destId="{8EA9FDB6-ED0E-400D-B64D-00A431D652C6}" srcOrd="0" destOrd="0" presId="urn:microsoft.com/office/officeart/2008/layout/AlternatingHexagons"/>
    <dgm:cxn modelId="{6E49CB36-196C-4F83-802A-3F218F1AC69A}" type="presOf" srcId="{F6147EDA-5622-48C2-A0BC-E6D77175A32C}" destId="{EE2EDC79-AA66-45F5-A86E-D08A25A47376}" srcOrd="0" destOrd="0" presId="urn:microsoft.com/office/officeart/2008/layout/AlternatingHexagons"/>
    <dgm:cxn modelId="{1B33363A-38E3-42FA-85F3-1D5F282AB988}" type="presOf" srcId="{B881F9B0-F95E-4095-B603-FD23DF1299EC}" destId="{32973036-BC7F-439F-8A81-72BFAC5FF20B}" srcOrd="0" destOrd="0" presId="urn:microsoft.com/office/officeart/2008/layout/AlternatingHexagons"/>
    <dgm:cxn modelId="{180E9340-7527-4E49-BEDF-2515C633E015}" srcId="{34D7C23E-4A15-469A-A674-CD8219EBAA93}" destId="{DC1D450D-538C-4564-AC76-01A5C6079817}" srcOrd="1" destOrd="0" parTransId="{E923B335-7469-4A9E-8130-A8D2362804B8}" sibTransId="{DBEF6004-A965-4485-91E8-FE3ADF832B14}"/>
    <dgm:cxn modelId="{A9EBD86C-CA93-4A65-954F-396CAC9425B2}" type="presOf" srcId="{D3845888-7E34-41E7-9655-271E585A7000}" destId="{269D2E21-DB8C-4ABF-8F54-D19B612565C4}" srcOrd="0" destOrd="0" presId="urn:microsoft.com/office/officeart/2008/layout/AlternatingHexagons"/>
    <dgm:cxn modelId="{35575370-6BB4-4EB6-996F-7B42DEBF615C}" type="presOf" srcId="{DBEF6004-A965-4485-91E8-FE3ADF832B14}" destId="{81970D80-5C58-4AD8-9036-0D7A15E7691E}" srcOrd="0" destOrd="0" presId="urn:microsoft.com/office/officeart/2008/layout/AlternatingHexagons"/>
    <dgm:cxn modelId="{AF617E53-F37A-4F3F-BBE6-BFF534221495}" srcId="{34D7C23E-4A15-469A-A674-CD8219EBAA93}" destId="{ED9A84A2-7A51-4B23-ACD4-9737259892F2}" srcOrd="5" destOrd="0" parTransId="{F1D8087E-ABA4-4553-8121-E6C0245A9D61}" sibTransId="{B1621B13-7B9A-4B8B-BF88-ED748AC4A7DF}"/>
    <dgm:cxn modelId="{D1E6C176-0716-417B-B156-FF75855E8074}" type="presOf" srcId="{34D7C23E-4A15-469A-A674-CD8219EBAA93}" destId="{B29820EC-2241-4266-A3D8-2B2018F1B759}" srcOrd="0" destOrd="0" presId="urn:microsoft.com/office/officeart/2008/layout/AlternatingHexagons"/>
    <dgm:cxn modelId="{2F23F393-CF2C-4914-94BC-531F3CBD3CA0}" type="presOf" srcId="{ED9A84A2-7A51-4B23-ACD4-9737259892F2}" destId="{0CBBE61B-218C-4D6B-A2E5-B8CE11312706}" srcOrd="0" destOrd="0" presId="urn:microsoft.com/office/officeart/2008/layout/AlternatingHexagons"/>
    <dgm:cxn modelId="{D549B29A-C7F7-47FE-AD6E-499314B4B942}" type="presOf" srcId="{DC1D450D-538C-4564-AC76-01A5C6079817}" destId="{CE3B2A17-C614-41F1-B2CE-3A039E3A212B}" srcOrd="0" destOrd="0" presId="urn:microsoft.com/office/officeart/2008/layout/AlternatingHexagons"/>
    <dgm:cxn modelId="{08F265BF-9E7D-425F-B61D-C9E8E8996F3A}" type="presOf" srcId="{F0717365-D125-4FD7-9C5B-A0E52DE84B1C}" destId="{C1D0E220-EF36-4CAE-906F-CDA511C82BDE}" srcOrd="0" destOrd="0" presId="urn:microsoft.com/office/officeart/2008/layout/AlternatingHexagons"/>
    <dgm:cxn modelId="{4D2866DB-1762-4679-815C-245DE29945B3}" type="presOf" srcId="{3D0FA356-251E-4CF1-86B5-E916E64CFE34}" destId="{DDEA3F63-C90C-4C0E-9B13-6E66F33FD382}" srcOrd="0" destOrd="0" presId="urn:microsoft.com/office/officeart/2008/layout/AlternatingHexagons"/>
    <dgm:cxn modelId="{4B1989DF-1959-4449-ADDB-27388289C743}" srcId="{34D7C23E-4A15-469A-A674-CD8219EBAA93}" destId="{3D0FA356-251E-4CF1-86B5-E916E64CFE34}" srcOrd="4" destOrd="0" parTransId="{FF6A019A-4859-4A82-8777-04D06BBB99D9}" sibTransId="{F0717365-D125-4FD7-9C5B-A0E52DE84B1C}"/>
    <dgm:cxn modelId="{2F3106EC-01A6-4869-972C-E953ACEFBFA2}" srcId="{34D7C23E-4A15-469A-A674-CD8219EBAA93}" destId="{1B565B2D-423F-4407-861E-A09644BB365B}" srcOrd="0" destOrd="0" parTransId="{E62AB6DB-ECAA-47A3-AEBA-066BD86226B0}" sibTransId="{F6147EDA-5622-48C2-A0BC-E6D77175A32C}"/>
    <dgm:cxn modelId="{216645EE-E898-48E9-B0B6-0B13C78EB388}" type="presOf" srcId="{C3BA9302-3EB4-4D7F-ADC5-A5A889C27913}" destId="{D814CA35-F600-47FE-ACFF-02FB45573461}" srcOrd="0" destOrd="0" presId="urn:microsoft.com/office/officeart/2008/layout/AlternatingHexagons"/>
    <dgm:cxn modelId="{7B9DE1F4-074C-4A37-AC7F-FC19F02179A4}" srcId="{34D7C23E-4A15-469A-A674-CD8219EBAA93}" destId="{B881F9B0-F95E-4095-B603-FD23DF1299EC}" srcOrd="3" destOrd="0" parTransId="{49830947-6595-47CF-A0F2-AB950F86E333}" sibTransId="{D3845888-7E34-41E7-9655-271E585A7000}"/>
    <dgm:cxn modelId="{286245F5-C53A-46A2-B9F6-AAD6CEAED8AD}" type="presParOf" srcId="{B29820EC-2241-4266-A3D8-2B2018F1B759}" destId="{DC0C278B-0820-4A4C-852E-9144B5A5DC51}" srcOrd="0" destOrd="0" presId="urn:microsoft.com/office/officeart/2008/layout/AlternatingHexagons"/>
    <dgm:cxn modelId="{AC5AF5C7-E9C4-4A6C-A489-7FD589153877}" type="presParOf" srcId="{DC0C278B-0820-4A4C-852E-9144B5A5DC51}" destId="{DEE27630-9CF7-463E-9DA8-75EA90F3A0AF}" srcOrd="0" destOrd="0" presId="urn:microsoft.com/office/officeart/2008/layout/AlternatingHexagons"/>
    <dgm:cxn modelId="{0447E9F0-95B1-4F34-BD0F-965267CEDAC7}" type="presParOf" srcId="{DC0C278B-0820-4A4C-852E-9144B5A5DC51}" destId="{786D6777-F36A-493B-A79F-852AB02410FA}" srcOrd="1" destOrd="0" presId="urn:microsoft.com/office/officeart/2008/layout/AlternatingHexagons"/>
    <dgm:cxn modelId="{2F9B21E3-8654-4EBF-98EE-57EE962C1EB6}" type="presParOf" srcId="{DC0C278B-0820-4A4C-852E-9144B5A5DC51}" destId="{AE1BCEF5-F8D1-4B58-ACEA-41537B330CE8}" srcOrd="2" destOrd="0" presId="urn:microsoft.com/office/officeart/2008/layout/AlternatingHexagons"/>
    <dgm:cxn modelId="{22FEB898-35B3-41C3-952D-D046EFDC3521}" type="presParOf" srcId="{DC0C278B-0820-4A4C-852E-9144B5A5DC51}" destId="{C62AEEC9-88FF-423E-AB16-11A1F6952D08}" srcOrd="3" destOrd="0" presId="urn:microsoft.com/office/officeart/2008/layout/AlternatingHexagons"/>
    <dgm:cxn modelId="{2F9105C0-0DEF-43FD-99E3-4AE541C47E66}" type="presParOf" srcId="{DC0C278B-0820-4A4C-852E-9144B5A5DC51}" destId="{EE2EDC79-AA66-45F5-A86E-D08A25A47376}" srcOrd="4" destOrd="0" presId="urn:microsoft.com/office/officeart/2008/layout/AlternatingHexagons"/>
    <dgm:cxn modelId="{8D1AC4AC-DFC3-4C55-A776-E95FC4008B1F}" type="presParOf" srcId="{B29820EC-2241-4266-A3D8-2B2018F1B759}" destId="{43EC1D45-D69E-458B-99C7-07E42C04B3E8}" srcOrd="1" destOrd="0" presId="urn:microsoft.com/office/officeart/2008/layout/AlternatingHexagons"/>
    <dgm:cxn modelId="{4184790B-950A-4C1B-A066-C1737AC2CDC9}" type="presParOf" srcId="{B29820EC-2241-4266-A3D8-2B2018F1B759}" destId="{5CD5B62E-92F7-4352-8BD8-5703D54BDE3E}" srcOrd="2" destOrd="0" presId="urn:microsoft.com/office/officeart/2008/layout/AlternatingHexagons"/>
    <dgm:cxn modelId="{A5187322-4938-4507-B375-0E1BBDE8E3F7}" type="presParOf" srcId="{5CD5B62E-92F7-4352-8BD8-5703D54BDE3E}" destId="{CE3B2A17-C614-41F1-B2CE-3A039E3A212B}" srcOrd="0" destOrd="0" presId="urn:microsoft.com/office/officeart/2008/layout/AlternatingHexagons"/>
    <dgm:cxn modelId="{EF0BC6A7-9344-4C86-80B5-FADFEBC57427}" type="presParOf" srcId="{5CD5B62E-92F7-4352-8BD8-5703D54BDE3E}" destId="{3E59DB2E-24DE-4111-B2E7-6D5FCF2C0B1E}" srcOrd="1" destOrd="0" presId="urn:microsoft.com/office/officeart/2008/layout/AlternatingHexagons"/>
    <dgm:cxn modelId="{E68B921C-A1BF-4A7F-A8E2-631846842F73}" type="presParOf" srcId="{5CD5B62E-92F7-4352-8BD8-5703D54BDE3E}" destId="{8C3A904E-FB77-490E-806C-8A26B50119A0}" srcOrd="2" destOrd="0" presId="urn:microsoft.com/office/officeart/2008/layout/AlternatingHexagons"/>
    <dgm:cxn modelId="{848FDC39-A0FE-44B7-86DB-342D015BE8B6}" type="presParOf" srcId="{5CD5B62E-92F7-4352-8BD8-5703D54BDE3E}" destId="{03112276-D7EF-4E56-B299-42AFB2F97169}" srcOrd="3" destOrd="0" presId="urn:microsoft.com/office/officeart/2008/layout/AlternatingHexagons"/>
    <dgm:cxn modelId="{850981B8-3478-483D-B32E-F056058B6A2D}" type="presParOf" srcId="{5CD5B62E-92F7-4352-8BD8-5703D54BDE3E}" destId="{81970D80-5C58-4AD8-9036-0D7A15E7691E}" srcOrd="4" destOrd="0" presId="urn:microsoft.com/office/officeart/2008/layout/AlternatingHexagons"/>
    <dgm:cxn modelId="{4ECBB84D-A9F1-4392-B0C3-8F434522F49B}" type="presParOf" srcId="{B29820EC-2241-4266-A3D8-2B2018F1B759}" destId="{AC40B2DE-11DA-487C-8265-54BBD715CDC8}" srcOrd="3" destOrd="0" presId="urn:microsoft.com/office/officeart/2008/layout/AlternatingHexagons"/>
    <dgm:cxn modelId="{956825DB-C317-4B12-8ACD-7883A40EF899}" type="presParOf" srcId="{B29820EC-2241-4266-A3D8-2B2018F1B759}" destId="{DD4DE396-74DE-4845-A9D1-14BA4F07736E}" srcOrd="4" destOrd="0" presId="urn:microsoft.com/office/officeart/2008/layout/AlternatingHexagons"/>
    <dgm:cxn modelId="{E01F9C8D-15DD-43C7-B062-328A516B7362}" type="presParOf" srcId="{DD4DE396-74DE-4845-A9D1-14BA4F07736E}" destId="{D814CA35-F600-47FE-ACFF-02FB45573461}" srcOrd="0" destOrd="0" presId="urn:microsoft.com/office/officeart/2008/layout/AlternatingHexagons"/>
    <dgm:cxn modelId="{3BEFBE14-98BD-41F2-AC12-AFA114814282}" type="presParOf" srcId="{DD4DE396-74DE-4845-A9D1-14BA4F07736E}" destId="{7E2CFAE8-24DF-438F-B087-480944279AE0}" srcOrd="1" destOrd="0" presId="urn:microsoft.com/office/officeart/2008/layout/AlternatingHexagons"/>
    <dgm:cxn modelId="{409A87DB-B38D-4D72-894C-1953564F66D0}" type="presParOf" srcId="{DD4DE396-74DE-4845-A9D1-14BA4F07736E}" destId="{AF181CA0-D6C6-4306-A387-A306FB649A31}" srcOrd="2" destOrd="0" presId="urn:microsoft.com/office/officeart/2008/layout/AlternatingHexagons"/>
    <dgm:cxn modelId="{3DBE4B88-A6B0-440A-B78E-9046125BB1EE}" type="presParOf" srcId="{DD4DE396-74DE-4845-A9D1-14BA4F07736E}" destId="{864F638E-84DC-404A-BDF1-126C34E7B8C9}" srcOrd="3" destOrd="0" presId="urn:microsoft.com/office/officeart/2008/layout/AlternatingHexagons"/>
    <dgm:cxn modelId="{4BC4DCDB-731C-4B69-B3A6-6140575329DC}" type="presParOf" srcId="{DD4DE396-74DE-4845-A9D1-14BA4F07736E}" destId="{8EA9FDB6-ED0E-400D-B64D-00A431D652C6}" srcOrd="4" destOrd="0" presId="urn:microsoft.com/office/officeart/2008/layout/AlternatingHexagons"/>
    <dgm:cxn modelId="{C400A4D4-1DD8-4C08-9EE0-D74112104153}" type="presParOf" srcId="{B29820EC-2241-4266-A3D8-2B2018F1B759}" destId="{B9D5F78D-43CB-447C-BE53-7A4B32307AEB}" srcOrd="5" destOrd="0" presId="urn:microsoft.com/office/officeart/2008/layout/AlternatingHexagons"/>
    <dgm:cxn modelId="{AE813D33-5BE6-474F-97B4-118C87264D9E}" type="presParOf" srcId="{B29820EC-2241-4266-A3D8-2B2018F1B759}" destId="{08777D06-5495-40DB-A5C8-160847D75763}" srcOrd="6" destOrd="0" presId="urn:microsoft.com/office/officeart/2008/layout/AlternatingHexagons"/>
    <dgm:cxn modelId="{602CBD59-3CA4-42E2-90C1-4FA360E7EA8B}" type="presParOf" srcId="{08777D06-5495-40DB-A5C8-160847D75763}" destId="{32973036-BC7F-439F-8A81-72BFAC5FF20B}" srcOrd="0" destOrd="0" presId="urn:microsoft.com/office/officeart/2008/layout/AlternatingHexagons"/>
    <dgm:cxn modelId="{FA3270AA-1671-4851-807B-4EF33A000217}" type="presParOf" srcId="{08777D06-5495-40DB-A5C8-160847D75763}" destId="{0A1B12E5-C446-4D3B-9E15-A5085EA93E57}" srcOrd="1" destOrd="0" presId="urn:microsoft.com/office/officeart/2008/layout/AlternatingHexagons"/>
    <dgm:cxn modelId="{70ACA7A6-587F-4D4C-B510-AF34E2197668}" type="presParOf" srcId="{08777D06-5495-40DB-A5C8-160847D75763}" destId="{279236F4-BA9B-4BCD-B5C2-D0E878AB689B}" srcOrd="2" destOrd="0" presId="urn:microsoft.com/office/officeart/2008/layout/AlternatingHexagons"/>
    <dgm:cxn modelId="{86782F48-6334-4C52-AEC4-67D86AA3941B}" type="presParOf" srcId="{08777D06-5495-40DB-A5C8-160847D75763}" destId="{FD6044CE-D3CD-4659-A26F-3619D7523702}" srcOrd="3" destOrd="0" presId="urn:microsoft.com/office/officeart/2008/layout/AlternatingHexagons"/>
    <dgm:cxn modelId="{2658B44A-AB07-45D1-ACF5-4B3E06A47819}" type="presParOf" srcId="{08777D06-5495-40DB-A5C8-160847D75763}" destId="{269D2E21-DB8C-4ABF-8F54-D19B612565C4}" srcOrd="4" destOrd="0" presId="urn:microsoft.com/office/officeart/2008/layout/AlternatingHexagons"/>
    <dgm:cxn modelId="{31FC4F2E-EF43-4128-81B4-41FB450C30F3}" type="presParOf" srcId="{B29820EC-2241-4266-A3D8-2B2018F1B759}" destId="{4C1C1C33-CF25-418E-87B6-5E3DC528317A}" srcOrd="7" destOrd="0" presId="urn:microsoft.com/office/officeart/2008/layout/AlternatingHexagons"/>
    <dgm:cxn modelId="{3DDA4974-6863-47D6-810A-F0D285EB54A6}" type="presParOf" srcId="{B29820EC-2241-4266-A3D8-2B2018F1B759}" destId="{A27A9D7B-316A-41F2-8FA5-72F380091B1C}" srcOrd="8" destOrd="0" presId="urn:microsoft.com/office/officeart/2008/layout/AlternatingHexagons"/>
    <dgm:cxn modelId="{FAFBC95C-4AED-45E6-90A3-520325E10D9E}" type="presParOf" srcId="{A27A9D7B-316A-41F2-8FA5-72F380091B1C}" destId="{DDEA3F63-C90C-4C0E-9B13-6E66F33FD382}" srcOrd="0" destOrd="0" presId="urn:microsoft.com/office/officeart/2008/layout/AlternatingHexagons"/>
    <dgm:cxn modelId="{58FB3F2F-DB7E-42A6-81AF-FD7E3D2B2193}" type="presParOf" srcId="{A27A9D7B-316A-41F2-8FA5-72F380091B1C}" destId="{70E33DF3-56FC-4ADB-B508-F14575727BA0}" srcOrd="1" destOrd="0" presId="urn:microsoft.com/office/officeart/2008/layout/AlternatingHexagons"/>
    <dgm:cxn modelId="{82B99001-0EF3-4397-AC7B-2EB468A41665}" type="presParOf" srcId="{A27A9D7B-316A-41F2-8FA5-72F380091B1C}" destId="{21870382-90A8-42F0-8EFC-FC4A8AA6EDDD}" srcOrd="2" destOrd="0" presId="urn:microsoft.com/office/officeart/2008/layout/AlternatingHexagons"/>
    <dgm:cxn modelId="{CDEAEB0E-4BED-4976-A1DD-92D435C669A1}" type="presParOf" srcId="{A27A9D7B-316A-41F2-8FA5-72F380091B1C}" destId="{2FF84A74-DB5B-413E-B569-78499B074B09}" srcOrd="3" destOrd="0" presId="urn:microsoft.com/office/officeart/2008/layout/AlternatingHexagons"/>
    <dgm:cxn modelId="{FB8A2799-FE87-44F4-B831-4645024BAA7C}" type="presParOf" srcId="{A27A9D7B-316A-41F2-8FA5-72F380091B1C}" destId="{C1D0E220-EF36-4CAE-906F-CDA511C82BDE}" srcOrd="4" destOrd="0" presId="urn:microsoft.com/office/officeart/2008/layout/AlternatingHexagons"/>
    <dgm:cxn modelId="{63642105-307E-4939-BB63-3386CC6EC87A}" type="presParOf" srcId="{B29820EC-2241-4266-A3D8-2B2018F1B759}" destId="{FE69BE16-876F-4C0C-B336-F1ED8B2AA2EE}" srcOrd="9" destOrd="0" presId="urn:microsoft.com/office/officeart/2008/layout/AlternatingHexagons"/>
    <dgm:cxn modelId="{E469AAEA-01BB-49F8-A1D7-DC9199F2E9C1}" type="presParOf" srcId="{B29820EC-2241-4266-A3D8-2B2018F1B759}" destId="{ECB1AC2B-D696-4D94-B27A-194111EF7ACB}" srcOrd="10" destOrd="0" presId="urn:microsoft.com/office/officeart/2008/layout/AlternatingHexagons"/>
    <dgm:cxn modelId="{0C3EC099-C27E-4DB8-8FEE-85642272663C}" type="presParOf" srcId="{ECB1AC2B-D696-4D94-B27A-194111EF7ACB}" destId="{0CBBE61B-218C-4D6B-A2E5-B8CE11312706}" srcOrd="0" destOrd="0" presId="urn:microsoft.com/office/officeart/2008/layout/AlternatingHexagons"/>
    <dgm:cxn modelId="{FB0545BB-1C8A-4A34-80C8-9A822A422411}" type="presParOf" srcId="{ECB1AC2B-D696-4D94-B27A-194111EF7ACB}" destId="{DECA2F2B-48BC-46B7-A144-7E94F3E01103}" srcOrd="1" destOrd="0" presId="urn:microsoft.com/office/officeart/2008/layout/AlternatingHexagons"/>
    <dgm:cxn modelId="{1AA8DEA0-666F-413F-9345-A66F75E9E3E6}" type="presParOf" srcId="{ECB1AC2B-D696-4D94-B27A-194111EF7ACB}" destId="{00FA46D4-C096-449F-AF66-F1C5987609D9}" srcOrd="2" destOrd="0" presId="urn:microsoft.com/office/officeart/2008/layout/AlternatingHexagons"/>
    <dgm:cxn modelId="{3F746D58-6911-49EA-82C5-D1B53B0E5408}" type="presParOf" srcId="{ECB1AC2B-D696-4D94-B27A-194111EF7ACB}" destId="{707773A8-2DA7-4792-A862-8F1DB87401F4}" srcOrd="3" destOrd="0" presId="urn:microsoft.com/office/officeart/2008/layout/AlternatingHexagons"/>
    <dgm:cxn modelId="{1AB908B9-460B-4432-B2AC-E999A39CA408}" type="presParOf" srcId="{ECB1AC2B-D696-4D94-B27A-194111EF7ACB}" destId="{9EA824CE-ADFC-43AC-B32D-CD214BF55C80}" srcOrd="4" destOrd="0" presId="urn:microsoft.com/office/officeart/2008/layout/AlternatingHexagon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E27630-9CF7-463E-9DA8-75EA90F3A0AF}">
      <dsp:nvSpPr>
        <dsp:cNvPr id="0" name=""/>
        <dsp:cNvSpPr/>
      </dsp:nvSpPr>
      <dsp:spPr>
        <a:xfrm rot="5400000">
          <a:off x="2519248" y="45231"/>
          <a:ext cx="692867" cy="602794"/>
        </a:xfrm>
        <a:prstGeom prst="hexagon">
          <a:avLst>
            <a:gd name="adj" fmla="val 25000"/>
            <a:gd name="vf" fmla="val 115470"/>
          </a:avLst>
        </a:prstGeom>
        <a:gradFill rotWithShape="0">
          <a:gsLst>
            <a:gs pos="0">
              <a:schemeClr val="accent1">
                <a:hueOff val="0"/>
                <a:satOff val="0"/>
                <a:lumOff val="0"/>
                <a:alphaOff val="0"/>
                <a:tint val="98000"/>
                <a:lumMod val="110000"/>
              </a:schemeClr>
            </a:gs>
            <a:gs pos="84000">
              <a:schemeClr val="accent1">
                <a:hueOff val="0"/>
                <a:satOff val="0"/>
                <a:lumOff val="0"/>
                <a:alphaOff val="0"/>
                <a:shade val="90000"/>
                <a:lumMod val="88000"/>
              </a:schemeClr>
            </a:gs>
          </a:gsLst>
          <a:lin ang="5400000" scaled="0"/>
        </a:gradFill>
        <a:ln>
          <a:noFill/>
        </a:ln>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dsp:spPr>
      <dsp:style>
        <a:lnRef idx="0">
          <a:scrgbClr r="0" g="0" b="0"/>
        </a:lnRef>
        <a:fillRef idx="3">
          <a:scrgbClr r="0" g="0" b="0"/>
        </a:fillRef>
        <a:effectRef idx="3">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222250">
            <a:lnSpc>
              <a:spcPct val="90000"/>
            </a:lnSpc>
            <a:spcBef>
              <a:spcPct val="0"/>
            </a:spcBef>
            <a:spcAft>
              <a:spcPct val="35000"/>
            </a:spcAft>
            <a:buNone/>
          </a:pPr>
          <a:r>
            <a:rPr lang="nl-NL" sz="500" b="1" kern="1200" dirty="0"/>
            <a:t>Christophe Locus </a:t>
          </a:r>
        </a:p>
      </dsp:txBody>
      <dsp:txXfrm rot="-5400000">
        <a:off x="2658219" y="108167"/>
        <a:ext cx="414924" cy="476923"/>
      </dsp:txXfrm>
    </dsp:sp>
    <dsp:sp modelId="{786D6777-F36A-493B-A79F-852AB02410FA}">
      <dsp:nvSpPr>
        <dsp:cNvPr id="0" name=""/>
        <dsp:cNvSpPr/>
      </dsp:nvSpPr>
      <dsp:spPr>
        <a:xfrm>
          <a:off x="3185371" y="138768"/>
          <a:ext cx="773239" cy="415720"/>
        </a:xfrm>
        <a:prstGeom prst="rect">
          <a:avLst/>
        </a:prstGeom>
        <a:noFill/>
        <a:ln>
          <a:noFill/>
        </a:ln>
        <a:effectLst/>
      </dsp:spPr>
      <dsp:style>
        <a:lnRef idx="0">
          <a:scrgbClr r="0" g="0" b="0"/>
        </a:lnRef>
        <a:fillRef idx="0">
          <a:scrgbClr r="0" g="0" b="0"/>
        </a:fillRef>
        <a:effectRef idx="0">
          <a:scrgbClr r="0" g="0" b="0"/>
        </a:effectRef>
        <a:fontRef idx="minor"/>
      </dsp:style>
    </dsp:sp>
    <dsp:sp modelId="{EE2EDC79-AA66-45F5-A86E-D08A25A47376}">
      <dsp:nvSpPr>
        <dsp:cNvPr id="0" name=""/>
        <dsp:cNvSpPr/>
      </dsp:nvSpPr>
      <dsp:spPr>
        <a:xfrm rot="5400000">
          <a:off x="1868230" y="45231"/>
          <a:ext cx="692867" cy="602794"/>
        </a:xfrm>
        <a:prstGeom prst="hexagon">
          <a:avLst>
            <a:gd name="adj" fmla="val 25000"/>
            <a:gd name="vf" fmla="val 115470"/>
          </a:avLst>
        </a:prstGeom>
        <a:gradFill rotWithShape="0">
          <a:gsLst>
            <a:gs pos="0">
              <a:schemeClr val="accent1">
                <a:hueOff val="0"/>
                <a:satOff val="0"/>
                <a:lumOff val="0"/>
                <a:alphaOff val="0"/>
                <a:tint val="98000"/>
                <a:lumMod val="110000"/>
              </a:schemeClr>
            </a:gs>
            <a:gs pos="84000">
              <a:schemeClr val="accent1">
                <a:hueOff val="0"/>
                <a:satOff val="0"/>
                <a:lumOff val="0"/>
                <a:alphaOff val="0"/>
                <a:shade val="90000"/>
                <a:lumMod val="88000"/>
              </a:schemeClr>
            </a:gs>
          </a:gsLst>
          <a:lin ang="5400000" scaled="0"/>
        </a:gradFill>
        <a:ln>
          <a:noFill/>
        </a:ln>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266700">
            <a:lnSpc>
              <a:spcPct val="90000"/>
            </a:lnSpc>
            <a:spcBef>
              <a:spcPct val="0"/>
            </a:spcBef>
            <a:spcAft>
              <a:spcPct val="35000"/>
            </a:spcAft>
            <a:buNone/>
          </a:pPr>
          <a:r>
            <a:rPr lang="nl-NL" sz="600" kern="1200" dirty="0"/>
            <a:t>ELZ Zennevallei &amp; </a:t>
          </a:r>
          <a:r>
            <a:rPr lang="nl-NL" sz="600" kern="1200" dirty="0" err="1"/>
            <a:t>Pajottenland</a:t>
          </a:r>
          <a:endParaRPr lang="nl-NL" sz="600" kern="1200" dirty="0"/>
        </a:p>
      </dsp:txBody>
      <dsp:txXfrm rot="-5400000">
        <a:off x="2007201" y="108167"/>
        <a:ext cx="414924" cy="476923"/>
      </dsp:txXfrm>
    </dsp:sp>
    <dsp:sp modelId="{CE3B2A17-C614-41F1-B2CE-3A039E3A212B}">
      <dsp:nvSpPr>
        <dsp:cNvPr id="0" name=""/>
        <dsp:cNvSpPr/>
      </dsp:nvSpPr>
      <dsp:spPr>
        <a:xfrm rot="5400000">
          <a:off x="2192492" y="633337"/>
          <a:ext cx="692867" cy="602794"/>
        </a:xfrm>
        <a:prstGeom prst="hexagon">
          <a:avLst>
            <a:gd name="adj" fmla="val 25000"/>
            <a:gd name="vf" fmla="val 115470"/>
          </a:avLst>
        </a:prstGeom>
        <a:gradFill rotWithShape="0">
          <a:gsLst>
            <a:gs pos="0">
              <a:schemeClr val="accent1">
                <a:hueOff val="0"/>
                <a:satOff val="0"/>
                <a:lumOff val="0"/>
                <a:alphaOff val="0"/>
                <a:tint val="98000"/>
                <a:lumMod val="110000"/>
              </a:schemeClr>
            </a:gs>
            <a:gs pos="84000">
              <a:schemeClr val="accent1">
                <a:hueOff val="0"/>
                <a:satOff val="0"/>
                <a:lumOff val="0"/>
                <a:alphaOff val="0"/>
                <a:shade val="90000"/>
                <a:lumMod val="88000"/>
              </a:schemeClr>
            </a:gs>
          </a:gsLst>
          <a:lin ang="5400000" scaled="0"/>
        </a:gradFill>
        <a:ln>
          <a:noFill/>
        </a:ln>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dsp:spPr>
      <dsp:style>
        <a:lnRef idx="0">
          <a:scrgbClr r="0" g="0" b="0"/>
        </a:lnRef>
        <a:fillRef idx="3">
          <a:scrgbClr r="0" g="0" b="0"/>
        </a:fillRef>
        <a:effectRef idx="3">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222250">
            <a:lnSpc>
              <a:spcPct val="90000"/>
            </a:lnSpc>
            <a:spcBef>
              <a:spcPct val="0"/>
            </a:spcBef>
            <a:spcAft>
              <a:spcPct val="35000"/>
            </a:spcAft>
            <a:buNone/>
          </a:pPr>
          <a:r>
            <a:rPr lang="nl-NL" sz="500" kern="1200" dirty="0"/>
            <a:t>Annelies </a:t>
          </a:r>
          <a:r>
            <a:rPr lang="nl-NL" sz="500" kern="1200" dirty="0" err="1"/>
            <a:t>Brewaeys</a:t>
          </a:r>
          <a:r>
            <a:rPr lang="nl-NL" sz="500" kern="1200" dirty="0"/>
            <a:t> </a:t>
          </a:r>
        </a:p>
      </dsp:txBody>
      <dsp:txXfrm rot="-5400000">
        <a:off x="2331463" y="696273"/>
        <a:ext cx="414924" cy="476923"/>
      </dsp:txXfrm>
    </dsp:sp>
    <dsp:sp modelId="{3E59DB2E-24DE-4111-B2E7-6D5FCF2C0B1E}">
      <dsp:nvSpPr>
        <dsp:cNvPr id="0" name=""/>
        <dsp:cNvSpPr/>
      </dsp:nvSpPr>
      <dsp:spPr>
        <a:xfrm>
          <a:off x="1464288" y="726874"/>
          <a:ext cx="748296" cy="415720"/>
        </a:xfrm>
        <a:prstGeom prst="rect">
          <a:avLst/>
        </a:prstGeom>
        <a:noFill/>
        <a:ln>
          <a:noFill/>
        </a:ln>
        <a:effectLst/>
      </dsp:spPr>
      <dsp:style>
        <a:lnRef idx="0">
          <a:scrgbClr r="0" g="0" b="0"/>
        </a:lnRef>
        <a:fillRef idx="0">
          <a:scrgbClr r="0" g="0" b="0"/>
        </a:fillRef>
        <a:effectRef idx="0">
          <a:scrgbClr r="0" g="0" b="0"/>
        </a:effectRef>
        <a:fontRef idx="minor"/>
      </dsp:style>
    </dsp:sp>
    <dsp:sp modelId="{81970D80-5C58-4AD8-9036-0D7A15E7691E}">
      <dsp:nvSpPr>
        <dsp:cNvPr id="0" name=""/>
        <dsp:cNvSpPr/>
      </dsp:nvSpPr>
      <dsp:spPr>
        <a:xfrm rot="5400000">
          <a:off x="2843510" y="633337"/>
          <a:ext cx="692867" cy="602794"/>
        </a:xfrm>
        <a:prstGeom prst="hexagon">
          <a:avLst>
            <a:gd name="adj" fmla="val 25000"/>
            <a:gd name="vf" fmla="val 115470"/>
          </a:avLst>
        </a:prstGeom>
        <a:gradFill rotWithShape="0">
          <a:gsLst>
            <a:gs pos="0">
              <a:schemeClr val="accent1">
                <a:hueOff val="0"/>
                <a:satOff val="0"/>
                <a:lumOff val="0"/>
                <a:alphaOff val="0"/>
                <a:tint val="98000"/>
                <a:lumMod val="110000"/>
              </a:schemeClr>
            </a:gs>
            <a:gs pos="84000">
              <a:schemeClr val="accent1">
                <a:hueOff val="0"/>
                <a:satOff val="0"/>
                <a:lumOff val="0"/>
                <a:alphaOff val="0"/>
                <a:shade val="90000"/>
                <a:lumMod val="88000"/>
              </a:schemeClr>
            </a:gs>
          </a:gsLst>
          <a:lin ang="5400000" scaled="0"/>
        </a:gradFill>
        <a:ln>
          <a:noFill/>
        </a:ln>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266700">
            <a:lnSpc>
              <a:spcPct val="90000"/>
            </a:lnSpc>
            <a:spcBef>
              <a:spcPct val="0"/>
            </a:spcBef>
            <a:spcAft>
              <a:spcPct val="35000"/>
            </a:spcAft>
            <a:buNone/>
          </a:pPr>
          <a:r>
            <a:rPr lang="nl-NL" sz="600" kern="1200" dirty="0"/>
            <a:t>ELZ </a:t>
          </a:r>
          <a:r>
            <a:rPr lang="nl-NL" sz="600" kern="1200" dirty="0" err="1"/>
            <a:t>Amalo</a:t>
          </a:r>
          <a:r>
            <a:rPr lang="nl-NL" sz="600" kern="1200" dirty="0"/>
            <a:t> &amp; </a:t>
          </a:r>
          <a:r>
            <a:rPr lang="nl-NL" sz="600" kern="1200" dirty="0" err="1"/>
            <a:t>Pajottenland</a:t>
          </a:r>
          <a:r>
            <a:rPr lang="nl-NL" sz="600" kern="1200" dirty="0"/>
            <a:t> </a:t>
          </a:r>
        </a:p>
      </dsp:txBody>
      <dsp:txXfrm rot="-5400000">
        <a:off x="2982481" y="696273"/>
        <a:ext cx="414924" cy="476923"/>
      </dsp:txXfrm>
    </dsp:sp>
    <dsp:sp modelId="{D814CA35-F600-47FE-ACFF-02FB45573461}">
      <dsp:nvSpPr>
        <dsp:cNvPr id="0" name=""/>
        <dsp:cNvSpPr/>
      </dsp:nvSpPr>
      <dsp:spPr>
        <a:xfrm rot="5400000">
          <a:off x="2519248" y="1221443"/>
          <a:ext cx="692867" cy="602794"/>
        </a:xfrm>
        <a:prstGeom prst="hexagon">
          <a:avLst>
            <a:gd name="adj" fmla="val 25000"/>
            <a:gd name="vf" fmla="val 115470"/>
          </a:avLst>
        </a:prstGeom>
        <a:gradFill rotWithShape="0">
          <a:gsLst>
            <a:gs pos="0">
              <a:schemeClr val="accent1">
                <a:hueOff val="0"/>
                <a:satOff val="0"/>
                <a:lumOff val="0"/>
                <a:alphaOff val="0"/>
                <a:tint val="98000"/>
                <a:lumMod val="110000"/>
              </a:schemeClr>
            </a:gs>
            <a:gs pos="84000">
              <a:schemeClr val="accent1">
                <a:hueOff val="0"/>
                <a:satOff val="0"/>
                <a:lumOff val="0"/>
                <a:alphaOff val="0"/>
                <a:shade val="90000"/>
                <a:lumMod val="88000"/>
              </a:schemeClr>
            </a:gs>
          </a:gsLst>
          <a:lin ang="5400000" scaled="0"/>
        </a:gradFill>
        <a:ln>
          <a:noFill/>
        </a:ln>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dsp:spPr>
      <dsp:style>
        <a:lnRef idx="0">
          <a:scrgbClr r="0" g="0" b="0"/>
        </a:lnRef>
        <a:fillRef idx="3">
          <a:scrgbClr r="0" g="0" b="0"/>
        </a:fillRef>
        <a:effectRef idx="3">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222250">
            <a:lnSpc>
              <a:spcPct val="90000"/>
            </a:lnSpc>
            <a:spcBef>
              <a:spcPct val="0"/>
            </a:spcBef>
            <a:spcAft>
              <a:spcPct val="35000"/>
            </a:spcAft>
            <a:buNone/>
          </a:pPr>
          <a:r>
            <a:rPr lang="nl-NL" sz="500" kern="1200" dirty="0"/>
            <a:t>Sofie Creemers</a:t>
          </a:r>
        </a:p>
      </dsp:txBody>
      <dsp:txXfrm rot="-5400000">
        <a:off x="2658219" y="1284379"/>
        <a:ext cx="414924" cy="476923"/>
      </dsp:txXfrm>
    </dsp:sp>
    <dsp:sp modelId="{7E2CFAE8-24DF-438F-B087-480944279AE0}">
      <dsp:nvSpPr>
        <dsp:cNvPr id="0" name=""/>
        <dsp:cNvSpPr/>
      </dsp:nvSpPr>
      <dsp:spPr>
        <a:xfrm>
          <a:off x="3185371" y="1314980"/>
          <a:ext cx="773239" cy="415720"/>
        </a:xfrm>
        <a:prstGeom prst="rect">
          <a:avLst/>
        </a:prstGeom>
        <a:noFill/>
        <a:ln>
          <a:noFill/>
        </a:ln>
        <a:effectLst/>
      </dsp:spPr>
      <dsp:style>
        <a:lnRef idx="0">
          <a:scrgbClr r="0" g="0" b="0"/>
        </a:lnRef>
        <a:fillRef idx="0">
          <a:scrgbClr r="0" g="0" b="0"/>
        </a:fillRef>
        <a:effectRef idx="0">
          <a:scrgbClr r="0" g="0" b="0"/>
        </a:effectRef>
        <a:fontRef idx="minor"/>
      </dsp:style>
    </dsp:sp>
    <dsp:sp modelId="{8EA9FDB6-ED0E-400D-B64D-00A431D652C6}">
      <dsp:nvSpPr>
        <dsp:cNvPr id="0" name=""/>
        <dsp:cNvSpPr/>
      </dsp:nvSpPr>
      <dsp:spPr>
        <a:xfrm rot="5400000">
          <a:off x="1868230" y="1221443"/>
          <a:ext cx="692867" cy="602794"/>
        </a:xfrm>
        <a:prstGeom prst="hexagon">
          <a:avLst>
            <a:gd name="adj" fmla="val 25000"/>
            <a:gd name="vf" fmla="val 115470"/>
          </a:avLst>
        </a:prstGeom>
        <a:gradFill rotWithShape="0">
          <a:gsLst>
            <a:gs pos="0">
              <a:schemeClr val="accent1">
                <a:hueOff val="0"/>
                <a:satOff val="0"/>
                <a:lumOff val="0"/>
                <a:alphaOff val="0"/>
                <a:tint val="98000"/>
                <a:lumMod val="110000"/>
              </a:schemeClr>
            </a:gs>
            <a:gs pos="84000">
              <a:schemeClr val="accent1">
                <a:hueOff val="0"/>
                <a:satOff val="0"/>
                <a:lumOff val="0"/>
                <a:alphaOff val="0"/>
                <a:shade val="90000"/>
                <a:lumMod val="88000"/>
              </a:schemeClr>
            </a:gs>
          </a:gsLst>
          <a:lin ang="5400000" scaled="0"/>
        </a:gradFill>
        <a:ln>
          <a:noFill/>
        </a:ln>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r>
            <a:rPr lang="nl-NL" sz="1200" kern="1200" dirty="0" err="1"/>
            <a:t>Infants</a:t>
          </a:r>
          <a:r>
            <a:rPr lang="nl-NL" sz="1200" kern="1200" dirty="0"/>
            <a:t> </a:t>
          </a:r>
        </a:p>
      </dsp:txBody>
      <dsp:txXfrm rot="-5400000">
        <a:off x="2007201" y="1284379"/>
        <a:ext cx="414924" cy="476923"/>
      </dsp:txXfrm>
    </dsp:sp>
    <dsp:sp modelId="{32973036-BC7F-439F-8A81-72BFAC5FF20B}">
      <dsp:nvSpPr>
        <dsp:cNvPr id="0" name=""/>
        <dsp:cNvSpPr/>
      </dsp:nvSpPr>
      <dsp:spPr>
        <a:xfrm rot="5400000">
          <a:off x="2192492" y="1809549"/>
          <a:ext cx="692867" cy="602794"/>
        </a:xfrm>
        <a:prstGeom prst="hexagon">
          <a:avLst>
            <a:gd name="adj" fmla="val 25000"/>
            <a:gd name="vf" fmla="val 115470"/>
          </a:avLst>
        </a:prstGeom>
        <a:gradFill rotWithShape="0">
          <a:gsLst>
            <a:gs pos="0">
              <a:schemeClr val="accent1">
                <a:hueOff val="0"/>
                <a:satOff val="0"/>
                <a:lumOff val="0"/>
                <a:alphaOff val="0"/>
                <a:tint val="98000"/>
                <a:lumMod val="110000"/>
              </a:schemeClr>
            </a:gs>
            <a:gs pos="84000">
              <a:schemeClr val="accent1">
                <a:hueOff val="0"/>
                <a:satOff val="0"/>
                <a:lumOff val="0"/>
                <a:alphaOff val="0"/>
                <a:shade val="90000"/>
                <a:lumMod val="88000"/>
              </a:schemeClr>
            </a:gs>
          </a:gsLst>
          <a:lin ang="5400000" scaled="0"/>
        </a:gradFill>
        <a:ln>
          <a:noFill/>
        </a:ln>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dsp:spPr>
      <dsp:style>
        <a:lnRef idx="0">
          <a:scrgbClr r="0" g="0" b="0"/>
        </a:lnRef>
        <a:fillRef idx="3">
          <a:scrgbClr r="0" g="0" b="0"/>
        </a:fillRef>
        <a:effectRef idx="3">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222250">
            <a:lnSpc>
              <a:spcPct val="90000"/>
            </a:lnSpc>
            <a:spcBef>
              <a:spcPct val="0"/>
            </a:spcBef>
            <a:spcAft>
              <a:spcPct val="35000"/>
            </a:spcAft>
            <a:buNone/>
          </a:pPr>
          <a:r>
            <a:rPr lang="nl-NL" sz="500" kern="1200" dirty="0"/>
            <a:t>Fanny Bouche </a:t>
          </a:r>
        </a:p>
      </dsp:txBody>
      <dsp:txXfrm rot="-5400000">
        <a:off x="2331463" y="1872485"/>
        <a:ext cx="414924" cy="476923"/>
      </dsp:txXfrm>
    </dsp:sp>
    <dsp:sp modelId="{0A1B12E5-C446-4D3B-9E15-A5085EA93E57}">
      <dsp:nvSpPr>
        <dsp:cNvPr id="0" name=""/>
        <dsp:cNvSpPr/>
      </dsp:nvSpPr>
      <dsp:spPr>
        <a:xfrm>
          <a:off x="1464288" y="1903086"/>
          <a:ext cx="748296" cy="415720"/>
        </a:xfrm>
        <a:prstGeom prst="rect">
          <a:avLst/>
        </a:prstGeom>
        <a:noFill/>
        <a:ln>
          <a:noFill/>
        </a:ln>
        <a:effectLst/>
      </dsp:spPr>
      <dsp:style>
        <a:lnRef idx="0">
          <a:scrgbClr r="0" g="0" b="0"/>
        </a:lnRef>
        <a:fillRef idx="0">
          <a:scrgbClr r="0" g="0" b="0"/>
        </a:fillRef>
        <a:effectRef idx="0">
          <a:scrgbClr r="0" g="0" b="0"/>
        </a:effectRef>
        <a:fontRef idx="minor"/>
      </dsp:style>
    </dsp:sp>
    <dsp:sp modelId="{269D2E21-DB8C-4ABF-8F54-D19B612565C4}">
      <dsp:nvSpPr>
        <dsp:cNvPr id="0" name=""/>
        <dsp:cNvSpPr/>
      </dsp:nvSpPr>
      <dsp:spPr>
        <a:xfrm rot="5400000">
          <a:off x="2843510" y="1809549"/>
          <a:ext cx="692867" cy="602794"/>
        </a:xfrm>
        <a:prstGeom prst="hexagon">
          <a:avLst>
            <a:gd name="adj" fmla="val 25000"/>
            <a:gd name="vf" fmla="val 115470"/>
          </a:avLst>
        </a:prstGeom>
        <a:gradFill rotWithShape="0">
          <a:gsLst>
            <a:gs pos="0">
              <a:schemeClr val="accent1">
                <a:hueOff val="0"/>
                <a:satOff val="0"/>
                <a:lumOff val="0"/>
                <a:alphaOff val="0"/>
                <a:tint val="98000"/>
                <a:lumMod val="110000"/>
              </a:schemeClr>
            </a:gs>
            <a:gs pos="84000">
              <a:schemeClr val="accent1">
                <a:hueOff val="0"/>
                <a:satOff val="0"/>
                <a:lumOff val="0"/>
                <a:alphaOff val="0"/>
                <a:shade val="90000"/>
                <a:lumMod val="88000"/>
              </a:schemeClr>
            </a:gs>
          </a:gsLst>
          <a:lin ang="5400000" scaled="0"/>
        </a:gradFill>
        <a:ln>
          <a:noFill/>
        </a:ln>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266700">
            <a:lnSpc>
              <a:spcPct val="90000"/>
            </a:lnSpc>
            <a:spcBef>
              <a:spcPct val="0"/>
            </a:spcBef>
            <a:spcAft>
              <a:spcPct val="35000"/>
            </a:spcAft>
            <a:buNone/>
          </a:pPr>
          <a:r>
            <a:rPr lang="nl-NL" sz="600" kern="1200" dirty="0"/>
            <a:t>ELZ </a:t>
          </a:r>
          <a:r>
            <a:rPr lang="nl-NL" sz="600" kern="1200" dirty="0" err="1"/>
            <a:t>Bravio</a:t>
          </a:r>
          <a:r>
            <a:rPr lang="nl-NL" sz="600" kern="1200" dirty="0"/>
            <a:t> &amp; Grimbergen</a:t>
          </a:r>
        </a:p>
      </dsp:txBody>
      <dsp:txXfrm rot="-5400000">
        <a:off x="2982481" y="1872485"/>
        <a:ext cx="414924" cy="476923"/>
      </dsp:txXfrm>
    </dsp:sp>
    <dsp:sp modelId="{DDEA3F63-C90C-4C0E-9B13-6E66F33FD382}">
      <dsp:nvSpPr>
        <dsp:cNvPr id="0" name=""/>
        <dsp:cNvSpPr/>
      </dsp:nvSpPr>
      <dsp:spPr>
        <a:xfrm rot="5400000">
          <a:off x="2519248" y="2397654"/>
          <a:ext cx="692867" cy="602794"/>
        </a:xfrm>
        <a:prstGeom prst="hexagon">
          <a:avLst>
            <a:gd name="adj" fmla="val 25000"/>
            <a:gd name="vf" fmla="val 115470"/>
          </a:avLst>
        </a:prstGeom>
        <a:gradFill rotWithShape="0">
          <a:gsLst>
            <a:gs pos="0">
              <a:schemeClr val="accent1">
                <a:hueOff val="0"/>
                <a:satOff val="0"/>
                <a:lumOff val="0"/>
                <a:alphaOff val="0"/>
                <a:tint val="98000"/>
                <a:lumMod val="110000"/>
              </a:schemeClr>
            </a:gs>
            <a:gs pos="84000">
              <a:schemeClr val="accent1">
                <a:hueOff val="0"/>
                <a:satOff val="0"/>
                <a:lumOff val="0"/>
                <a:alphaOff val="0"/>
                <a:shade val="90000"/>
                <a:lumMod val="88000"/>
              </a:schemeClr>
            </a:gs>
          </a:gsLst>
          <a:lin ang="5400000" scaled="0"/>
        </a:gradFill>
        <a:ln>
          <a:noFill/>
        </a:ln>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dsp:spPr>
      <dsp:style>
        <a:lnRef idx="0">
          <a:scrgbClr r="0" g="0" b="0"/>
        </a:lnRef>
        <a:fillRef idx="3">
          <a:scrgbClr r="0" g="0" b="0"/>
        </a:fillRef>
        <a:effectRef idx="3">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222250">
            <a:lnSpc>
              <a:spcPct val="90000"/>
            </a:lnSpc>
            <a:spcBef>
              <a:spcPct val="0"/>
            </a:spcBef>
            <a:spcAft>
              <a:spcPct val="35000"/>
            </a:spcAft>
            <a:buNone/>
          </a:pPr>
          <a:r>
            <a:rPr lang="nl-NL" sz="500" kern="1200" dirty="0"/>
            <a:t>Tine </a:t>
          </a:r>
          <a:r>
            <a:rPr lang="nl-NL" sz="500" kern="1200" dirty="0" err="1"/>
            <a:t>Leesen</a:t>
          </a:r>
          <a:r>
            <a:rPr lang="nl-NL" sz="500" kern="1200" dirty="0"/>
            <a:t> </a:t>
          </a:r>
        </a:p>
      </dsp:txBody>
      <dsp:txXfrm rot="-5400000">
        <a:off x="2658219" y="2460590"/>
        <a:ext cx="414924" cy="476923"/>
      </dsp:txXfrm>
    </dsp:sp>
    <dsp:sp modelId="{70E33DF3-56FC-4ADB-B508-F14575727BA0}">
      <dsp:nvSpPr>
        <dsp:cNvPr id="0" name=""/>
        <dsp:cNvSpPr/>
      </dsp:nvSpPr>
      <dsp:spPr>
        <a:xfrm>
          <a:off x="3185371" y="2491191"/>
          <a:ext cx="773239" cy="415720"/>
        </a:xfrm>
        <a:prstGeom prst="rect">
          <a:avLst/>
        </a:prstGeom>
        <a:noFill/>
        <a:ln>
          <a:noFill/>
        </a:ln>
        <a:effectLst/>
      </dsp:spPr>
      <dsp:style>
        <a:lnRef idx="0">
          <a:scrgbClr r="0" g="0" b="0"/>
        </a:lnRef>
        <a:fillRef idx="0">
          <a:scrgbClr r="0" g="0" b="0"/>
        </a:fillRef>
        <a:effectRef idx="0">
          <a:scrgbClr r="0" g="0" b="0"/>
        </a:effectRef>
        <a:fontRef idx="minor"/>
      </dsp:style>
    </dsp:sp>
    <dsp:sp modelId="{C1D0E220-EF36-4CAE-906F-CDA511C82BDE}">
      <dsp:nvSpPr>
        <dsp:cNvPr id="0" name=""/>
        <dsp:cNvSpPr/>
      </dsp:nvSpPr>
      <dsp:spPr>
        <a:xfrm rot="5400000">
          <a:off x="1868230" y="2397654"/>
          <a:ext cx="692867" cy="602794"/>
        </a:xfrm>
        <a:prstGeom prst="hexagon">
          <a:avLst>
            <a:gd name="adj" fmla="val 25000"/>
            <a:gd name="vf" fmla="val 115470"/>
          </a:avLst>
        </a:prstGeom>
        <a:gradFill rotWithShape="0">
          <a:gsLst>
            <a:gs pos="0">
              <a:schemeClr val="accent1">
                <a:hueOff val="0"/>
                <a:satOff val="0"/>
                <a:lumOff val="0"/>
                <a:alphaOff val="0"/>
                <a:tint val="98000"/>
                <a:lumMod val="110000"/>
              </a:schemeClr>
            </a:gs>
            <a:gs pos="84000">
              <a:schemeClr val="accent1">
                <a:hueOff val="0"/>
                <a:satOff val="0"/>
                <a:lumOff val="0"/>
                <a:alphaOff val="0"/>
                <a:shade val="90000"/>
                <a:lumMod val="88000"/>
              </a:schemeClr>
            </a:gs>
          </a:gsLst>
          <a:lin ang="5400000" scaled="0"/>
        </a:gradFill>
        <a:ln>
          <a:noFill/>
        </a:ln>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266700">
            <a:lnSpc>
              <a:spcPct val="90000"/>
            </a:lnSpc>
            <a:spcBef>
              <a:spcPct val="0"/>
            </a:spcBef>
            <a:spcAft>
              <a:spcPct val="35000"/>
            </a:spcAft>
            <a:buNone/>
          </a:pPr>
          <a:r>
            <a:rPr lang="nl-NL" sz="600" kern="1200" dirty="0"/>
            <a:t>ELZ Grimbergen </a:t>
          </a:r>
        </a:p>
      </dsp:txBody>
      <dsp:txXfrm rot="-5400000">
        <a:off x="2007201" y="2460590"/>
        <a:ext cx="414924" cy="476923"/>
      </dsp:txXfrm>
    </dsp:sp>
    <dsp:sp modelId="{0CBBE61B-218C-4D6B-A2E5-B8CE11312706}">
      <dsp:nvSpPr>
        <dsp:cNvPr id="0" name=""/>
        <dsp:cNvSpPr/>
      </dsp:nvSpPr>
      <dsp:spPr>
        <a:xfrm rot="5400000">
          <a:off x="2192492" y="2985760"/>
          <a:ext cx="692867" cy="602794"/>
        </a:xfrm>
        <a:prstGeom prst="hexagon">
          <a:avLst>
            <a:gd name="adj" fmla="val 25000"/>
            <a:gd name="vf" fmla="val 115470"/>
          </a:avLst>
        </a:prstGeom>
        <a:gradFill rotWithShape="0">
          <a:gsLst>
            <a:gs pos="0">
              <a:schemeClr val="accent1">
                <a:hueOff val="0"/>
                <a:satOff val="0"/>
                <a:lumOff val="0"/>
                <a:alphaOff val="0"/>
                <a:tint val="98000"/>
                <a:lumMod val="110000"/>
              </a:schemeClr>
            </a:gs>
            <a:gs pos="84000">
              <a:schemeClr val="accent1">
                <a:hueOff val="0"/>
                <a:satOff val="0"/>
                <a:lumOff val="0"/>
                <a:alphaOff val="0"/>
                <a:shade val="90000"/>
                <a:lumMod val="88000"/>
              </a:schemeClr>
            </a:gs>
          </a:gsLst>
          <a:lin ang="5400000" scaled="0"/>
        </a:gradFill>
        <a:ln>
          <a:noFill/>
        </a:ln>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dsp:spPr>
      <dsp:style>
        <a:lnRef idx="0">
          <a:scrgbClr r="0" g="0" b="0"/>
        </a:lnRef>
        <a:fillRef idx="3">
          <a:scrgbClr r="0" g="0" b="0"/>
        </a:fillRef>
        <a:effectRef idx="3">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222250">
            <a:lnSpc>
              <a:spcPct val="90000"/>
            </a:lnSpc>
            <a:spcBef>
              <a:spcPct val="0"/>
            </a:spcBef>
            <a:spcAft>
              <a:spcPct val="35000"/>
            </a:spcAft>
            <a:buNone/>
          </a:pPr>
          <a:r>
            <a:rPr lang="nl-NL" sz="500" kern="1200" dirty="0"/>
            <a:t>Laura Schatteman </a:t>
          </a:r>
        </a:p>
      </dsp:txBody>
      <dsp:txXfrm rot="-5400000">
        <a:off x="2331463" y="3048696"/>
        <a:ext cx="414924" cy="476923"/>
      </dsp:txXfrm>
    </dsp:sp>
    <dsp:sp modelId="{DECA2F2B-48BC-46B7-A144-7E94F3E01103}">
      <dsp:nvSpPr>
        <dsp:cNvPr id="0" name=""/>
        <dsp:cNvSpPr/>
      </dsp:nvSpPr>
      <dsp:spPr>
        <a:xfrm>
          <a:off x="1464288" y="3079297"/>
          <a:ext cx="748296" cy="415720"/>
        </a:xfrm>
        <a:prstGeom prst="rect">
          <a:avLst/>
        </a:prstGeom>
        <a:noFill/>
        <a:ln>
          <a:noFill/>
        </a:ln>
        <a:effectLst/>
      </dsp:spPr>
      <dsp:style>
        <a:lnRef idx="0">
          <a:scrgbClr r="0" g="0" b="0"/>
        </a:lnRef>
        <a:fillRef idx="0">
          <a:scrgbClr r="0" g="0" b="0"/>
        </a:fillRef>
        <a:effectRef idx="0">
          <a:scrgbClr r="0" g="0" b="0"/>
        </a:effectRef>
        <a:fontRef idx="minor"/>
      </dsp:style>
    </dsp:sp>
    <dsp:sp modelId="{9EA824CE-ADFC-43AC-B32D-CD214BF55C80}">
      <dsp:nvSpPr>
        <dsp:cNvPr id="0" name=""/>
        <dsp:cNvSpPr/>
      </dsp:nvSpPr>
      <dsp:spPr>
        <a:xfrm rot="5400000">
          <a:off x="2843510" y="2985760"/>
          <a:ext cx="692867" cy="602794"/>
        </a:xfrm>
        <a:prstGeom prst="hexagon">
          <a:avLst>
            <a:gd name="adj" fmla="val 25000"/>
            <a:gd name="vf" fmla="val 115470"/>
          </a:avLst>
        </a:prstGeom>
        <a:gradFill rotWithShape="0">
          <a:gsLst>
            <a:gs pos="0">
              <a:schemeClr val="accent1">
                <a:hueOff val="0"/>
                <a:satOff val="0"/>
                <a:lumOff val="0"/>
                <a:alphaOff val="0"/>
                <a:tint val="98000"/>
                <a:lumMod val="110000"/>
              </a:schemeClr>
            </a:gs>
            <a:gs pos="84000">
              <a:schemeClr val="accent1">
                <a:hueOff val="0"/>
                <a:satOff val="0"/>
                <a:lumOff val="0"/>
                <a:alphaOff val="0"/>
                <a:shade val="90000"/>
                <a:lumMod val="88000"/>
              </a:schemeClr>
            </a:gs>
          </a:gsLst>
          <a:lin ang="5400000" scaled="0"/>
        </a:gradFill>
        <a:ln>
          <a:noFill/>
        </a:ln>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r>
            <a:rPr lang="nl-NL" sz="500" kern="1200" dirty="0"/>
            <a:t>Teamcoördinator</a:t>
          </a:r>
        </a:p>
      </dsp:txBody>
      <dsp:txXfrm rot="-5400000">
        <a:off x="2982481" y="3048696"/>
        <a:ext cx="414924" cy="476923"/>
      </dsp:txXfrm>
    </dsp:sp>
  </dsp:spTree>
</dsp:drawing>
</file>

<file path=ppt/diagrams/layout1.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nl-NL" dirty="0"/>
          </a:p>
        </p:txBody>
      </p:sp>
      <p:sp>
        <p:nvSpPr>
          <p:cNvPr id="3" name="Tijdelijke aanduiding voor datum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396EB3FA-B53A-4EB0-AB20-B7CD5164E7A5}" type="datetime1">
              <a:rPr lang="nl-NL" smtClean="0"/>
              <a:t>21-9-2023</a:t>
            </a:fld>
            <a:endParaRPr lang="nl-NL" dirty="0"/>
          </a:p>
        </p:txBody>
      </p:sp>
      <p:sp>
        <p:nvSpPr>
          <p:cNvPr id="4" name="Tijdelijke aanduiding voor voettekst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nl-NL" dirty="0"/>
          </a:p>
        </p:txBody>
      </p:sp>
      <p:sp>
        <p:nvSpPr>
          <p:cNvPr id="5" name="Tijdelijke aanduiding voor dianumm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738B8688-7032-443B-A932-E8346A356BAA}" type="slidenum">
              <a:rPr lang="nl-NL" smtClean="0"/>
              <a:t>‹nr.›</a:t>
            </a:fld>
            <a:endParaRPr lang="nl-NL" dirty="0"/>
          </a:p>
        </p:txBody>
      </p:sp>
    </p:spTree>
    <p:extLst>
      <p:ext uri="{BB962C8B-B14F-4D97-AF65-F5344CB8AC3E}">
        <p14:creationId xmlns:p14="http://schemas.microsoft.com/office/powerpoint/2010/main" val="29814365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nl-NL" noProof="0" dirty="0"/>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23842C-1BE7-41B1-8FD4-C189491ED5E0}" type="datetime1">
              <a:rPr lang="nl-NL" smtClean="0"/>
              <a:pPr/>
              <a:t>21-9-2023</a:t>
            </a:fld>
            <a:endParaRPr lang="nl-NL" dirty="0"/>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nl-NL" noProof="0" dirty="0"/>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nl-NL" noProof="0" dirty="0"/>
              <a:t>Klik om de tekststijlen van het model te bewerken</a:t>
            </a:r>
          </a:p>
          <a:p>
            <a:pPr lvl="1" rtl="0"/>
            <a:r>
              <a:rPr lang="nl-NL" noProof="0" dirty="0"/>
              <a:t>Tweede niveau</a:t>
            </a:r>
          </a:p>
          <a:p>
            <a:pPr lvl="2" rtl="0"/>
            <a:r>
              <a:rPr lang="nl-NL" noProof="0" dirty="0"/>
              <a:t>Derde niveau</a:t>
            </a:r>
          </a:p>
          <a:p>
            <a:pPr lvl="3" rtl="0"/>
            <a:r>
              <a:rPr lang="nl-NL" noProof="0" dirty="0"/>
              <a:t>Vierde niveau</a:t>
            </a:r>
          </a:p>
          <a:p>
            <a:pPr lvl="4" rtl="0"/>
            <a:r>
              <a:rPr lang="nl-NL" noProof="0" dirty="0"/>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nl-NL" noProof="0" dirty="0"/>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017142BC-A7BD-4276-975D-6351998F7C85}" type="slidenum">
              <a:rPr lang="nl-NL" noProof="0" smtClean="0"/>
              <a:t>‹nr.›</a:t>
            </a:fld>
            <a:endParaRPr lang="nl-NL" noProof="0" dirty="0"/>
          </a:p>
        </p:txBody>
      </p:sp>
    </p:spTree>
    <p:extLst>
      <p:ext uri="{BB962C8B-B14F-4D97-AF65-F5344CB8AC3E}">
        <p14:creationId xmlns:p14="http://schemas.microsoft.com/office/powerpoint/2010/main" val="23444892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rtlCol="0"/>
          <a:lstStyle/>
          <a:p>
            <a:pPr rtl="0"/>
            <a:endParaRPr lang="nl-NL" dirty="0"/>
          </a:p>
        </p:txBody>
      </p:sp>
      <p:sp>
        <p:nvSpPr>
          <p:cNvPr id="4" name="Tijdelijke aanduiding voor dianummer 3"/>
          <p:cNvSpPr>
            <a:spLocks noGrp="1"/>
          </p:cNvSpPr>
          <p:nvPr>
            <p:ph type="sldNum" sz="quarter" idx="10"/>
          </p:nvPr>
        </p:nvSpPr>
        <p:spPr/>
        <p:txBody>
          <a:bodyPr rtlCol="0"/>
          <a:lstStyle/>
          <a:p>
            <a:pPr rtl="0"/>
            <a:fld id="{017142BC-A7BD-4276-975D-6351998F7C85}" type="slidenum">
              <a:rPr lang="nl-NL" smtClean="0"/>
              <a:t>2</a:t>
            </a:fld>
            <a:endParaRPr lang="nl-NL" dirty="0"/>
          </a:p>
        </p:txBody>
      </p:sp>
    </p:spTree>
    <p:extLst>
      <p:ext uri="{BB962C8B-B14F-4D97-AF65-F5344CB8AC3E}">
        <p14:creationId xmlns:p14="http://schemas.microsoft.com/office/powerpoint/2010/main" val="39230782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nl-NL"/>
              <a:t>Klik om de stijl te bewerken</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pPr rtl="0"/>
            <a:fld id="{EE8E6E63-96FF-4B3C-99DA-68BC2607D55B}" type="datetime1">
              <a:rPr lang="nl-NL" noProof="0" smtClean="0"/>
              <a:t>21-9-2023</a:t>
            </a:fld>
            <a:endParaRPr lang="nl-NL" noProof="0" dirty="0"/>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pPr rtl="0"/>
            <a:endParaRPr lang="nl-NL" noProof="0" dirty="0"/>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pPr rtl="0"/>
            <a:fld id="{D57F1E4F-1CFF-5643-939E-217C01CDF565}" type="slidenum">
              <a:rPr lang="nl-NL" noProof="0" smtClean="0"/>
              <a:pPr rtl="0"/>
              <a:t>‹nr.›</a:t>
            </a:fld>
            <a:endParaRPr lang="nl-NL" noProof="0" dirty="0"/>
          </a:p>
        </p:txBody>
      </p:sp>
    </p:spTree>
    <p:extLst>
      <p:ext uri="{BB962C8B-B14F-4D97-AF65-F5344CB8AC3E}">
        <p14:creationId xmlns:p14="http://schemas.microsoft.com/office/powerpoint/2010/main" val="30700782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nl-NL"/>
              <a:t>Klik om de stijl te bewerken</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pPr rtl="0"/>
            <a:fld id="{EF74D725-D4F1-47AA-95A8-52560140A03B}" type="datetime1">
              <a:rPr lang="nl-NL" noProof="0" smtClean="0"/>
              <a:t>21-9-2023</a:t>
            </a:fld>
            <a:endParaRPr lang="nl-NL" noProof="0" dirty="0"/>
          </a:p>
        </p:txBody>
      </p:sp>
      <p:sp>
        <p:nvSpPr>
          <p:cNvPr id="5" name="Footer Placeholder 4"/>
          <p:cNvSpPr>
            <a:spLocks noGrp="1"/>
          </p:cNvSpPr>
          <p:nvPr>
            <p:ph type="ftr" sz="quarter" idx="11"/>
          </p:nvPr>
        </p:nvSpPr>
        <p:spPr/>
        <p:txBody>
          <a:bodyPr/>
          <a:lstStyle/>
          <a:p>
            <a:pPr rtl="0"/>
            <a:endParaRPr lang="nl-NL" noProof="0" dirty="0"/>
          </a:p>
        </p:txBody>
      </p:sp>
      <p:sp>
        <p:nvSpPr>
          <p:cNvPr id="6" name="Slide Number Placeholder 5"/>
          <p:cNvSpPr>
            <a:spLocks noGrp="1"/>
          </p:cNvSpPr>
          <p:nvPr>
            <p:ph type="sldNum" sz="quarter" idx="12"/>
          </p:nvPr>
        </p:nvSpPr>
        <p:spPr/>
        <p:txBody>
          <a:bodyPr/>
          <a:lstStyle/>
          <a:p>
            <a:pPr rtl="0"/>
            <a:fld id="{D57F1E4F-1CFF-5643-939E-217C01CDF565}" type="slidenum">
              <a:rPr lang="nl-NL" noProof="0" smtClean="0"/>
              <a:pPr rtl="0"/>
              <a:t>‹nr.›</a:t>
            </a:fld>
            <a:endParaRPr lang="nl-NL" noProof="0" dirty="0"/>
          </a:p>
        </p:txBody>
      </p:sp>
    </p:spTree>
    <p:extLst>
      <p:ext uri="{BB962C8B-B14F-4D97-AF65-F5344CB8AC3E}">
        <p14:creationId xmlns:p14="http://schemas.microsoft.com/office/powerpoint/2010/main" val="9673367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nl-NL"/>
              <a:t>Klik om de stijl te bewerken</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pPr rtl="0"/>
            <a:fld id="{8B66762A-FE32-4C42-A93C-FA70E64584EF}" type="datetime1">
              <a:rPr lang="nl-NL" noProof="0" smtClean="0"/>
              <a:t>21-9-2023</a:t>
            </a:fld>
            <a:endParaRPr lang="nl-NL" noProof="0" dirty="0"/>
          </a:p>
        </p:txBody>
      </p:sp>
      <p:sp>
        <p:nvSpPr>
          <p:cNvPr id="5" name="Footer Placeholder 4"/>
          <p:cNvSpPr>
            <a:spLocks noGrp="1"/>
          </p:cNvSpPr>
          <p:nvPr>
            <p:ph type="ftr" sz="quarter" idx="11"/>
          </p:nvPr>
        </p:nvSpPr>
        <p:spPr>
          <a:xfrm>
            <a:off x="774923" y="5951811"/>
            <a:ext cx="7896279" cy="365125"/>
          </a:xfrm>
        </p:spPr>
        <p:txBody>
          <a:bodyPr/>
          <a:lstStyle/>
          <a:p>
            <a:pPr rtl="0"/>
            <a:endParaRPr lang="nl-NL" noProof="0" dirty="0"/>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pPr rtl="0"/>
            <a:fld id="{D57F1E4F-1CFF-5643-939E-217C01CDF565}" type="slidenum">
              <a:rPr lang="nl-NL" noProof="0" smtClean="0"/>
              <a:pPr rtl="0"/>
              <a:t>‹nr.›</a:t>
            </a:fld>
            <a:endParaRPr lang="nl-NL" noProof="0" dirty="0"/>
          </a:p>
        </p:txBody>
      </p:sp>
    </p:spTree>
    <p:extLst>
      <p:ext uri="{BB962C8B-B14F-4D97-AF65-F5344CB8AC3E}">
        <p14:creationId xmlns:p14="http://schemas.microsoft.com/office/powerpoint/2010/main" val="27056761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nl-NL"/>
              <a:t>Klik om de stijl te bewerken</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pPr rtl="0"/>
            <a:fld id="{7E71D98A-DBE7-457E-A8F6-3E8A34275FDE}" type="datetime1">
              <a:rPr lang="nl-NL" noProof="0" smtClean="0"/>
              <a:t>21-9-2023</a:t>
            </a:fld>
            <a:endParaRPr lang="nl-NL" noProof="0" dirty="0"/>
          </a:p>
        </p:txBody>
      </p:sp>
      <p:sp>
        <p:nvSpPr>
          <p:cNvPr id="5" name="Footer Placeholder 4"/>
          <p:cNvSpPr>
            <a:spLocks noGrp="1"/>
          </p:cNvSpPr>
          <p:nvPr>
            <p:ph type="ftr" sz="quarter" idx="11"/>
          </p:nvPr>
        </p:nvSpPr>
        <p:spPr/>
        <p:txBody>
          <a:bodyPr/>
          <a:lstStyle/>
          <a:p>
            <a:pPr rtl="0"/>
            <a:endParaRPr lang="nl-NL" noProof="0" dirty="0"/>
          </a:p>
        </p:txBody>
      </p:sp>
      <p:sp>
        <p:nvSpPr>
          <p:cNvPr id="6" name="Slide Number Placeholder 5"/>
          <p:cNvSpPr>
            <a:spLocks noGrp="1"/>
          </p:cNvSpPr>
          <p:nvPr>
            <p:ph type="sldNum" sz="quarter" idx="12"/>
          </p:nvPr>
        </p:nvSpPr>
        <p:spPr>
          <a:xfrm>
            <a:off x="10558300" y="5956137"/>
            <a:ext cx="1052508" cy="365125"/>
          </a:xfrm>
        </p:spPr>
        <p:txBody>
          <a:bodyPr/>
          <a:lstStyle/>
          <a:p>
            <a:pPr rtl="0"/>
            <a:fld id="{D57F1E4F-1CFF-5643-939E-217C01CDF565}" type="slidenum">
              <a:rPr lang="nl-NL" noProof="0" smtClean="0"/>
              <a:pPr rtl="0"/>
              <a:t>‹nr.›</a:t>
            </a:fld>
            <a:endParaRPr lang="nl-NL" noProof="0" dirty="0"/>
          </a:p>
        </p:txBody>
      </p:sp>
    </p:spTree>
    <p:extLst>
      <p:ext uri="{BB962C8B-B14F-4D97-AF65-F5344CB8AC3E}">
        <p14:creationId xmlns:p14="http://schemas.microsoft.com/office/powerpoint/2010/main" val="246165008"/>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nl-NL"/>
              <a:t>Klik om de stijl te bewerken</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Tekststijl van het model bewerken</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pPr rtl="0"/>
            <a:fld id="{201A775F-6953-46AE-8C04-544593353F03}" type="datetime1">
              <a:rPr lang="nl-NL" noProof="0" smtClean="0"/>
              <a:t>21-9-2023</a:t>
            </a:fld>
            <a:endParaRPr lang="nl-NL" noProof="0"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pPr rtl="0"/>
            <a:endParaRPr lang="nl-NL" noProof="0"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pPr rtl="0"/>
            <a:fld id="{D57F1E4F-1CFF-5643-939E-217C01CDF565}" type="slidenum">
              <a:rPr lang="nl-NL" noProof="0" smtClean="0"/>
              <a:pPr rtl="0"/>
              <a:t>‹nr.›</a:t>
            </a:fld>
            <a:endParaRPr lang="nl-NL" noProof="0" dirty="0"/>
          </a:p>
        </p:txBody>
      </p:sp>
    </p:spTree>
    <p:extLst>
      <p:ext uri="{BB962C8B-B14F-4D97-AF65-F5344CB8AC3E}">
        <p14:creationId xmlns:p14="http://schemas.microsoft.com/office/powerpoint/2010/main" val="2801752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nl-NL"/>
              <a:t>Klik om de stijl te bewerken</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pPr rtl="0"/>
            <a:fld id="{0A4C3737-C562-49E7-A512-F95FC875A4B3}" type="datetime1">
              <a:rPr lang="nl-NL" noProof="0" smtClean="0"/>
              <a:t>21-9-2023</a:t>
            </a:fld>
            <a:endParaRPr lang="nl-NL" noProof="0" dirty="0"/>
          </a:p>
        </p:txBody>
      </p:sp>
      <p:sp>
        <p:nvSpPr>
          <p:cNvPr id="6" name="Footer Placeholder 5"/>
          <p:cNvSpPr>
            <a:spLocks noGrp="1"/>
          </p:cNvSpPr>
          <p:nvPr>
            <p:ph type="ftr" sz="quarter" idx="11"/>
          </p:nvPr>
        </p:nvSpPr>
        <p:spPr/>
        <p:txBody>
          <a:bodyPr/>
          <a:lstStyle/>
          <a:p>
            <a:pPr rtl="0"/>
            <a:endParaRPr lang="nl-NL" noProof="0" dirty="0"/>
          </a:p>
        </p:txBody>
      </p:sp>
      <p:sp>
        <p:nvSpPr>
          <p:cNvPr id="7" name="Slide Number Placeholder 6"/>
          <p:cNvSpPr>
            <a:spLocks noGrp="1"/>
          </p:cNvSpPr>
          <p:nvPr>
            <p:ph type="sldNum" sz="quarter" idx="12"/>
          </p:nvPr>
        </p:nvSpPr>
        <p:spPr/>
        <p:txBody>
          <a:bodyPr/>
          <a:lstStyle/>
          <a:p>
            <a:pPr rtl="0"/>
            <a:fld id="{D57F1E4F-1CFF-5643-939E-217C01CDF565}" type="slidenum">
              <a:rPr lang="nl-NL" noProof="0" smtClean="0"/>
              <a:pPr rtl="0"/>
              <a:t>‹nr.›</a:t>
            </a:fld>
            <a:endParaRPr lang="nl-NL" noProof="0" dirty="0"/>
          </a:p>
        </p:txBody>
      </p:sp>
    </p:spTree>
    <p:extLst>
      <p:ext uri="{BB962C8B-B14F-4D97-AF65-F5344CB8AC3E}">
        <p14:creationId xmlns:p14="http://schemas.microsoft.com/office/powerpoint/2010/main" val="33319064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nl-NL"/>
              <a:t>Klik om de stijl te bewerken</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pPr rtl="0"/>
            <a:fld id="{0CE947E3-D47B-40E2-9B7B-5B358647EAB8}" type="datetime1">
              <a:rPr lang="nl-NL" noProof="0" smtClean="0"/>
              <a:t>21-9-2023</a:t>
            </a:fld>
            <a:endParaRPr lang="nl-NL" noProof="0" dirty="0"/>
          </a:p>
        </p:txBody>
      </p:sp>
      <p:sp>
        <p:nvSpPr>
          <p:cNvPr id="8" name="Footer Placeholder 7"/>
          <p:cNvSpPr>
            <a:spLocks noGrp="1"/>
          </p:cNvSpPr>
          <p:nvPr>
            <p:ph type="ftr" sz="quarter" idx="11"/>
          </p:nvPr>
        </p:nvSpPr>
        <p:spPr/>
        <p:txBody>
          <a:bodyPr/>
          <a:lstStyle/>
          <a:p>
            <a:pPr rtl="0"/>
            <a:endParaRPr lang="nl-NL" noProof="0" dirty="0"/>
          </a:p>
        </p:txBody>
      </p:sp>
      <p:sp>
        <p:nvSpPr>
          <p:cNvPr id="9" name="Slide Number Placeholder 8"/>
          <p:cNvSpPr>
            <a:spLocks noGrp="1"/>
          </p:cNvSpPr>
          <p:nvPr>
            <p:ph type="sldNum" sz="quarter" idx="12"/>
          </p:nvPr>
        </p:nvSpPr>
        <p:spPr/>
        <p:txBody>
          <a:bodyPr/>
          <a:lstStyle/>
          <a:p>
            <a:pPr rtl="0"/>
            <a:fld id="{D57F1E4F-1CFF-5643-939E-217C01CDF565}" type="slidenum">
              <a:rPr lang="nl-NL" noProof="0" smtClean="0"/>
              <a:pPr rtl="0"/>
              <a:t>‹nr.›</a:t>
            </a:fld>
            <a:endParaRPr lang="nl-NL" noProof="0" dirty="0"/>
          </a:p>
        </p:txBody>
      </p:sp>
    </p:spTree>
    <p:extLst>
      <p:ext uri="{BB962C8B-B14F-4D97-AF65-F5344CB8AC3E}">
        <p14:creationId xmlns:p14="http://schemas.microsoft.com/office/powerpoint/2010/main" val="36715408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nl-NL"/>
              <a:t>Klik om de stijl te bewerken</a:t>
            </a:r>
            <a:endParaRPr lang="en-US" dirty="0"/>
          </a:p>
        </p:txBody>
      </p:sp>
      <p:sp>
        <p:nvSpPr>
          <p:cNvPr id="3" name="Date Placeholder 2"/>
          <p:cNvSpPr>
            <a:spLocks noGrp="1"/>
          </p:cNvSpPr>
          <p:nvPr>
            <p:ph type="dt" sz="half" idx="10"/>
          </p:nvPr>
        </p:nvSpPr>
        <p:spPr/>
        <p:txBody>
          <a:bodyPr/>
          <a:lstStyle/>
          <a:p>
            <a:pPr rtl="0"/>
            <a:fld id="{94851261-C06B-4A39-9DBE-EDCE48C85159}" type="datetime1">
              <a:rPr lang="nl-NL" noProof="0" smtClean="0"/>
              <a:t>21-9-2023</a:t>
            </a:fld>
            <a:endParaRPr lang="nl-NL" noProof="0" dirty="0"/>
          </a:p>
        </p:txBody>
      </p:sp>
      <p:sp>
        <p:nvSpPr>
          <p:cNvPr id="4" name="Footer Placeholder 3"/>
          <p:cNvSpPr>
            <a:spLocks noGrp="1"/>
          </p:cNvSpPr>
          <p:nvPr>
            <p:ph type="ftr" sz="quarter" idx="11"/>
          </p:nvPr>
        </p:nvSpPr>
        <p:spPr/>
        <p:txBody>
          <a:bodyPr/>
          <a:lstStyle/>
          <a:p>
            <a:pPr rtl="0"/>
            <a:endParaRPr lang="nl-NL" noProof="0" dirty="0"/>
          </a:p>
        </p:txBody>
      </p:sp>
      <p:sp>
        <p:nvSpPr>
          <p:cNvPr id="5" name="Slide Number Placeholder 4"/>
          <p:cNvSpPr>
            <a:spLocks noGrp="1"/>
          </p:cNvSpPr>
          <p:nvPr>
            <p:ph type="sldNum" sz="quarter" idx="12"/>
          </p:nvPr>
        </p:nvSpPr>
        <p:spPr/>
        <p:txBody>
          <a:bodyPr/>
          <a:lstStyle/>
          <a:p>
            <a:pPr rtl="0"/>
            <a:fld id="{D57F1E4F-1CFF-5643-939E-217C01CDF565}" type="slidenum">
              <a:rPr lang="nl-NL" noProof="0" smtClean="0"/>
              <a:pPr rtl="0"/>
              <a:t>‹nr.›</a:t>
            </a:fld>
            <a:endParaRPr lang="nl-NL" noProof="0" dirty="0"/>
          </a:p>
        </p:txBody>
      </p:sp>
    </p:spTree>
    <p:extLst>
      <p:ext uri="{BB962C8B-B14F-4D97-AF65-F5344CB8AC3E}">
        <p14:creationId xmlns:p14="http://schemas.microsoft.com/office/powerpoint/2010/main" val="8420404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rtl="0"/>
            <a:fld id="{FA35981F-0FEF-4766-A634-6E34C32F9D93}" type="datetime1">
              <a:rPr lang="nl-NL" noProof="0" smtClean="0"/>
              <a:t>21-9-2023</a:t>
            </a:fld>
            <a:endParaRPr lang="nl-NL" noProof="0" dirty="0"/>
          </a:p>
        </p:txBody>
      </p:sp>
      <p:sp>
        <p:nvSpPr>
          <p:cNvPr id="3" name="Footer Placeholder 2"/>
          <p:cNvSpPr>
            <a:spLocks noGrp="1"/>
          </p:cNvSpPr>
          <p:nvPr>
            <p:ph type="ftr" sz="quarter" idx="11"/>
          </p:nvPr>
        </p:nvSpPr>
        <p:spPr/>
        <p:txBody>
          <a:bodyPr/>
          <a:lstStyle/>
          <a:p>
            <a:pPr rtl="0"/>
            <a:endParaRPr lang="nl-NL" noProof="0" dirty="0"/>
          </a:p>
        </p:txBody>
      </p:sp>
      <p:sp>
        <p:nvSpPr>
          <p:cNvPr id="4" name="Slide Number Placeholder 3"/>
          <p:cNvSpPr>
            <a:spLocks noGrp="1"/>
          </p:cNvSpPr>
          <p:nvPr>
            <p:ph type="sldNum" sz="quarter" idx="12"/>
          </p:nvPr>
        </p:nvSpPr>
        <p:spPr/>
        <p:txBody>
          <a:bodyPr/>
          <a:lstStyle/>
          <a:p>
            <a:pPr rtl="0"/>
            <a:fld id="{D57F1E4F-1CFF-5643-939E-217C01CDF565}" type="slidenum">
              <a:rPr lang="nl-NL" noProof="0" smtClean="0"/>
              <a:pPr rtl="0"/>
              <a:t>‹nr.›</a:t>
            </a:fld>
            <a:endParaRPr lang="nl-NL" noProof="0" dirty="0"/>
          </a:p>
        </p:txBody>
      </p:sp>
    </p:spTree>
    <p:extLst>
      <p:ext uri="{BB962C8B-B14F-4D97-AF65-F5344CB8AC3E}">
        <p14:creationId xmlns:p14="http://schemas.microsoft.com/office/powerpoint/2010/main" val="27779782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nl-NL"/>
              <a:t>Klik om de stijl te bewerken</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pPr rtl="0"/>
            <a:fld id="{84C7495F-6F92-4130-A7DD-9358A591787A}" type="datetime1">
              <a:rPr lang="nl-NL" noProof="0" smtClean="0"/>
              <a:t>21-9-2023</a:t>
            </a:fld>
            <a:endParaRPr lang="nl-NL" noProof="0"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pPr rtl="0"/>
            <a:endParaRPr lang="nl-NL" noProof="0" dirty="0"/>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pPr rtl="0"/>
            <a:fld id="{D57F1E4F-1CFF-5643-939E-217C01CDF565}" type="slidenum">
              <a:rPr lang="nl-NL" noProof="0" smtClean="0"/>
              <a:pPr rtl="0"/>
              <a:t>‹nr.›</a:t>
            </a:fld>
            <a:endParaRPr lang="nl-NL" noProof="0" dirty="0"/>
          </a:p>
        </p:txBody>
      </p:sp>
    </p:spTree>
    <p:extLst>
      <p:ext uri="{BB962C8B-B14F-4D97-AF65-F5344CB8AC3E}">
        <p14:creationId xmlns:p14="http://schemas.microsoft.com/office/powerpoint/2010/main" val="10060204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nl-NL"/>
              <a:t>Klik om de stijl te bewerken</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5" name="Date Placeholder 4"/>
          <p:cNvSpPr>
            <a:spLocks noGrp="1"/>
          </p:cNvSpPr>
          <p:nvPr>
            <p:ph type="dt" sz="half" idx="10"/>
          </p:nvPr>
        </p:nvSpPr>
        <p:spPr/>
        <p:txBody>
          <a:bodyPr/>
          <a:lstStyle/>
          <a:p>
            <a:pPr rtl="0"/>
            <a:fld id="{B9909029-318F-4E7A-A59A-69F90235BB0F}" type="datetime1">
              <a:rPr lang="nl-NL" noProof="0" smtClean="0"/>
              <a:t>21-9-2023</a:t>
            </a:fld>
            <a:endParaRPr lang="nl-NL" noProof="0" dirty="0"/>
          </a:p>
        </p:txBody>
      </p:sp>
      <p:sp>
        <p:nvSpPr>
          <p:cNvPr id="6" name="Footer Placeholder 5"/>
          <p:cNvSpPr>
            <a:spLocks noGrp="1"/>
          </p:cNvSpPr>
          <p:nvPr>
            <p:ph type="ftr" sz="quarter" idx="11"/>
          </p:nvPr>
        </p:nvSpPr>
        <p:spPr/>
        <p:txBody>
          <a:bodyPr/>
          <a:lstStyle/>
          <a:p>
            <a:pPr rtl="0"/>
            <a:endParaRPr lang="nl-NL" noProof="0" dirty="0"/>
          </a:p>
        </p:txBody>
      </p:sp>
      <p:sp>
        <p:nvSpPr>
          <p:cNvPr id="7" name="Slide Number Placeholder 6"/>
          <p:cNvSpPr>
            <a:spLocks noGrp="1"/>
          </p:cNvSpPr>
          <p:nvPr>
            <p:ph type="sldNum" sz="quarter" idx="12"/>
          </p:nvPr>
        </p:nvSpPr>
        <p:spPr/>
        <p:txBody>
          <a:bodyPr/>
          <a:lstStyle/>
          <a:p>
            <a:pPr rtl="0"/>
            <a:fld id="{D57F1E4F-1CFF-5643-939E-217C01CDF565}" type="slidenum">
              <a:rPr lang="nl-NL" noProof="0" smtClean="0"/>
              <a:pPr rtl="0"/>
              <a:t>‹nr.›</a:t>
            </a:fld>
            <a:endParaRPr lang="nl-NL" noProof="0" dirty="0"/>
          </a:p>
        </p:txBody>
      </p:sp>
    </p:spTree>
    <p:extLst>
      <p:ext uri="{BB962C8B-B14F-4D97-AF65-F5344CB8AC3E}">
        <p14:creationId xmlns:p14="http://schemas.microsoft.com/office/powerpoint/2010/main" val="39133294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nl-NL"/>
              <a:t>Klik om de stijl te bewerken</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pPr rtl="0"/>
            <a:fld id="{7E71D98A-DBE7-457E-A8F6-3E8A34275FDE}" type="datetime1">
              <a:rPr lang="nl-NL" noProof="0" smtClean="0"/>
              <a:t>21-9-2023</a:t>
            </a:fld>
            <a:endParaRPr lang="nl-NL" noProof="0" dirty="0"/>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pPr rtl="0"/>
            <a:endParaRPr lang="nl-NL" noProof="0" dirty="0"/>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pPr rtl="0"/>
            <a:fld id="{D57F1E4F-1CFF-5643-939E-217C01CDF565}" type="slidenum">
              <a:rPr lang="nl-NL" noProof="0" smtClean="0"/>
              <a:pPr rtl="0"/>
              <a:t>‹nr.›</a:t>
            </a:fld>
            <a:endParaRPr lang="nl-NL" noProof="0" dirty="0"/>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431107146"/>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sldNum="0" hdr="0" ftr="0" dt="0"/>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mailto:marijkevanriel@1g1p.be" TargetMode="External"/><Relationship Id="rId2" Type="http://schemas.openxmlformats.org/officeDocument/2006/relationships/hyperlink" Target="mailto:info@1g1p.be" TargetMode="External"/><Relationship Id="rId1" Type="http://schemas.openxmlformats.org/officeDocument/2006/relationships/slideLayout" Target="../slideLayouts/slideLayout2.xml"/><Relationship Id="rId4" Type="http://schemas.openxmlformats.org/officeDocument/2006/relationships/hyperlink" Target="mailto:olivierdevos@1g1p.be"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hyperlink" Target="http://www.1g1p.be/" TargetMode="Externa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www.1g1p.be/"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BE" dirty="0"/>
              <a:t>1 gezin 1 plan </a:t>
            </a:r>
            <a:r>
              <a:rPr lang="nl-BE" dirty="0" err="1"/>
              <a:t>halle-vilvoorde</a:t>
            </a:r>
            <a:r>
              <a:rPr lang="nl-BE" dirty="0"/>
              <a:t> </a:t>
            </a:r>
          </a:p>
        </p:txBody>
      </p:sp>
      <p:sp>
        <p:nvSpPr>
          <p:cNvPr id="3" name="Ondertitel 2"/>
          <p:cNvSpPr>
            <a:spLocks noGrp="1"/>
          </p:cNvSpPr>
          <p:nvPr>
            <p:ph type="subTitle" idx="1"/>
          </p:nvPr>
        </p:nvSpPr>
        <p:spPr/>
        <p:txBody>
          <a:bodyPr/>
          <a:lstStyle/>
          <a:p>
            <a:r>
              <a:rPr lang="nl-BE" dirty="0"/>
              <a:t>Samenwerken werkt … zal je merken </a:t>
            </a:r>
          </a:p>
        </p:txBody>
      </p:sp>
      <p:pic>
        <p:nvPicPr>
          <p:cNvPr id="8" name="Afbeelding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96938" y="3921542"/>
            <a:ext cx="4580708" cy="1114586"/>
          </a:xfrm>
          <a:prstGeom prst="rect">
            <a:avLst/>
          </a:prstGeom>
        </p:spPr>
      </p:pic>
    </p:spTree>
    <p:extLst>
      <p:ext uri="{BB962C8B-B14F-4D97-AF65-F5344CB8AC3E}">
        <p14:creationId xmlns:p14="http://schemas.microsoft.com/office/powerpoint/2010/main" val="31024523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a:t>Aanmelden? </a:t>
            </a:r>
          </a:p>
        </p:txBody>
      </p:sp>
      <p:sp>
        <p:nvSpPr>
          <p:cNvPr id="3" name="Tijdelijke aanduiding voor inhoud 2"/>
          <p:cNvSpPr>
            <a:spLocks noGrp="1"/>
          </p:cNvSpPr>
          <p:nvPr>
            <p:ph idx="1"/>
          </p:nvPr>
        </p:nvSpPr>
        <p:spPr/>
        <p:txBody>
          <a:bodyPr/>
          <a:lstStyle/>
          <a:p>
            <a:r>
              <a:rPr lang="nl-BE" dirty="0"/>
              <a:t>Aanmelden doe je via een verwijzer, indien het hele gezin akkoord is. </a:t>
            </a:r>
          </a:p>
          <a:p>
            <a:r>
              <a:rPr lang="nl-BE" dirty="0"/>
              <a:t>Aanmeldingsformulier kan ingevuld worden via de website</a:t>
            </a:r>
          </a:p>
          <a:p>
            <a:r>
              <a:rPr lang="nl-BE" dirty="0"/>
              <a:t>Vervolgens wordt een kennismakingsgesprek georganiseerd met verwijzer en gezin </a:t>
            </a:r>
          </a:p>
          <a:p>
            <a:r>
              <a:rPr lang="nl-BE" dirty="0"/>
              <a:t>Traject kan van start gaan </a:t>
            </a:r>
          </a:p>
          <a:p>
            <a:r>
              <a:rPr lang="nl-BE" dirty="0"/>
              <a:t>Begeleiding </a:t>
            </a:r>
          </a:p>
          <a:p>
            <a:r>
              <a:rPr lang="nl-BE" dirty="0"/>
              <a:t>Afronding </a:t>
            </a:r>
          </a:p>
        </p:txBody>
      </p:sp>
    </p:spTree>
    <p:extLst>
      <p:ext uri="{BB962C8B-B14F-4D97-AF65-F5344CB8AC3E}">
        <p14:creationId xmlns:p14="http://schemas.microsoft.com/office/powerpoint/2010/main" val="29475610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a:t>Wie kan je contacteren bij vragen over </a:t>
            </a:r>
            <a:r>
              <a:rPr lang="nl-BE" dirty="0" err="1"/>
              <a:t>gc</a:t>
            </a:r>
            <a:r>
              <a:rPr lang="nl-BE" dirty="0"/>
              <a:t>? </a:t>
            </a:r>
          </a:p>
        </p:txBody>
      </p:sp>
      <p:sp>
        <p:nvSpPr>
          <p:cNvPr id="3" name="Tijdelijke aanduiding voor inhoud 2"/>
          <p:cNvSpPr>
            <a:spLocks noGrp="1"/>
          </p:cNvSpPr>
          <p:nvPr>
            <p:ph idx="1"/>
          </p:nvPr>
        </p:nvSpPr>
        <p:spPr/>
        <p:txBody>
          <a:bodyPr/>
          <a:lstStyle/>
          <a:p>
            <a:r>
              <a:rPr lang="nl-BE" dirty="0">
                <a:hlinkClick r:id="rId2"/>
              </a:rPr>
              <a:t>info@1g1p.be</a:t>
            </a:r>
            <a:endParaRPr lang="nl-BE" dirty="0"/>
          </a:p>
          <a:p>
            <a:endParaRPr lang="nl-BE" dirty="0"/>
          </a:p>
          <a:p>
            <a:r>
              <a:rPr lang="nl-BE" dirty="0"/>
              <a:t>Marijke Van Riel – </a:t>
            </a:r>
            <a:r>
              <a:rPr lang="nl-BE" dirty="0">
                <a:hlinkClick r:id="rId3"/>
              </a:rPr>
              <a:t>marijkevanriel@1g1p.be</a:t>
            </a:r>
            <a:r>
              <a:rPr lang="nl-BE" dirty="0"/>
              <a:t> </a:t>
            </a:r>
          </a:p>
          <a:p>
            <a:r>
              <a:rPr lang="nl-BE" dirty="0"/>
              <a:t>Olivier De Vos – </a:t>
            </a:r>
            <a:r>
              <a:rPr lang="nl-BE" dirty="0">
                <a:hlinkClick r:id="rId4"/>
              </a:rPr>
              <a:t>olivierdevos@1g1p.be</a:t>
            </a:r>
            <a:r>
              <a:rPr lang="nl-BE" dirty="0"/>
              <a:t> </a:t>
            </a:r>
          </a:p>
        </p:txBody>
      </p:sp>
    </p:spTree>
    <p:extLst>
      <p:ext uri="{BB962C8B-B14F-4D97-AF65-F5344CB8AC3E}">
        <p14:creationId xmlns:p14="http://schemas.microsoft.com/office/powerpoint/2010/main" val="10754534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nl-BE" dirty="0"/>
              <a:t>Eerstelijnspsychologische zorg</a:t>
            </a:r>
          </a:p>
        </p:txBody>
      </p:sp>
      <p:sp>
        <p:nvSpPr>
          <p:cNvPr id="5" name="Tijdelijke aanduiding voor tekst 4"/>
          <p:cNvSpPr>
            <a:spLocks noGrp="1"/>
          </p:cNvSpPr>
          <p:nvPr>
            <p:ph type="body" idx="1"/>
          </p:nvPr>
        </p:nvSpPr>
        <p:spPr/>
        <p:txBody>
          <a:bodyPr/>
          <a:lstStyle/>
          <a:p>
            <a:r>
              <a:rPr lang="nl-BE" dirty="0"/>
              <a:t>Een woordje uitleg </a:t>
            </a:r>
          </a:p>
        </p:txBody>
      </p:sp>
    </p:spTree>
    <p:extLst>
      <p:ext uri="{BB962C8B-B14F-4D97-AF65-F5344CB8AC3E}">
        <p14:creationId xmlns:p14="http://schemas.microsoft.com/office/powerpoint/2010/main" val="2909115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a:t>Mission statement ELP </a:t>
            </a:r>
          </a:p>
        </p:txBody>
      </p:sp>
      <p:sp>
        <p:nvSpPr>
          <p:cNvPr id="3" name="Tijdelijke aanduiding voor inhoud 2"/>
          <p:cNvSpPr>
            <a:spLocks noGrp="1"/>
          </p:cNvSpPr>
          <p:nvPr>
            <p:ph idx="1"/>
          </p:nvPr>
        </p:nvSpPr>
        <p:spPr/>
        <p:txBody>
          <a:bodyPr/>
          <a:lstStyle/>
          <a:p>
            <a:pPr marL="0" indent="0">
              <a:buNone/>
            </a:pPr>
            <a:r>
              <a:rPr lang="nl-NL" dirty="0"/>
              <a:t>“De eerstelijnspsycholoog van het samenwerkingsverband 1G1P Halle-Vilvoorde biedt laagdrempelige psychologische zorg aan gezinnen binnen een kortdurend kader.</a:t>
            </a:r>
            <a:endParaRPr lang="nl-BE" dirty="0"/>
          </a:p>
        </p:txBody>
      </p:sp>
    </p:spTree>
    <p:extLst>
      <p:ext uri="{BB962C8B-B14F-4D97-AF65-F5344CB8AC3E}">
        <p14:creationId xmlns:p14="http://schemas.microsoft.com/office/powerpoint/2010/main" val="23593138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a:t>Waar staan we voor? </a:t>
            </a:r>
          </a:p>
        </p:txBody>
      </p:sp>
      <p:sp>
        <p:nvSpPr>
          <p:cNvPr id="3" name="Tijdelijke aanduiding voor inhoud 2"/>
          <p:cNvSpPr>
            <a:spLocks noGrp="1"/>
          </p:cNvSpPr>
          <p:nvPr>
            <p:ph idx="1"/>
          </p:nvPr>
        </p:nvSpPr>
        <p:spPr/>
        <p:txBody>
          <a:bodyPr/>
          <a:lstStyle/>
          <a:p>
            <a:r>
              <a:rPr lang="nl-NL" dirty="0"/>
              <a:t>Als eerstelijnspsychologen binnen het samenwerkingsverband 1G1P Halle-Vilvoorde hebben we als doel geestelijke gezondheidszorg </a:t>
            </a:r>
            <a:r>
              <a:rPr lang="nl-NL" b="1" dirty="0"/>
              <a:t>snel toegankelijk </a:t>
            </a:r>
            <a:r>
              <a:rPr lang="nl-NL" dirty="0"/>
              <a:t>te maken en </a:t>
            </a:r>
            <a:r>
              <a:rPr lang="nl-NL" b="1" dirty="0"/>
              <a:t>psychologische hulp te normaliseren </a:t>
            </a:r>
            <a:r>
              <a:rPr lang="nl-NL" dirty="0"/>
              <a:t>voor kinderen, jongeren en hun gezin. We willen </a:t>
            </a:r>
            <a:r>
              <a:rPr lang="nl-NL" b="1" dirty="0"/>
              <a:t>voorkomen dat beginnende psychologische klachten escaleren</a:t>
            </a:r>
            <a:r>
              <a:rPr lang="nl-NL" dirty="0"/>
              <a:t>, en trachten een </a:t>
            </a:r>
            <a:r>
              <a:rPr lang="nl-NL" b="1" dirty="0"/>
              <a:t>eerste stap in het zorglandschap </a:t>
            </a:r>
            <a:r>
              <a:rPr lang="nl-NL" dirty="0"/>
              <a:t>te zijn. Binnen ons kortdurend kader stemmen we steeds hulpvragen en begeleidingsdoelen af met cliënt en verwijzer. We streven ernaar om de psychologische hulp die de cliënt op dat moment nodig heeft aan te bieden of deze hier naar te verwijzen.  Als partner in het samenwerkingsverband vinden we het belangrijk om het </a:t>
            </a:r>
            <a:r>
              <a:rPr lang="nl-NL" b="1" dirty="0"/>
              <a:t>partnerschap actief aan </a:t>
            </a:r>
            <a:r>
              <a:rPr lang="nl-NL" dirty="0"/>
              <a:t>te gaan met andere organisaties/netwerken binnen de regio Halle-Vilvoorde.</a:t>
            </a:r>
            <a:endParaRPr lang="nl-BE" dirty="0"/>
          </a:p>
        </p:txBody>
      </p:sp>
    </p:spTree>
    <p:extLst>
      <p:ext uri="{BB962C8B-B14F-4D97-AF65-F5344CB8AC3E}">
        <p14:creationId xmlns:p14="http://schemas.microsoft.com/office/powerpoint/2010/main" val="23666254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a:t>Regio? </a:t>
            </a:r>
          </a:p>
        </p:txBody>
      </p:sp>
      <p:pic>
        <p:nvPicPr>
          <p:cNvPr id="1026" name="Picture 2" descr="https://lh3.googleusercontent.com/XfL3OMZ9tee2IPz5ogTRQGiM4qerGhKUrfUlsgBrb8xmX_-sr9cPkIzOFy0-W4DoRKFSESBGAGLrBdgqyrGMSwCKe_xBQFfqxozymDo5hB6szJSvhemy0WNGnx7fx6Pztk9dPOU"/>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tretch>
            <a:fillRect/>
          </a:stretch>
        </p:blipFill>
        <p:spPr bwMode="auto">
          <a:xfrm>
            <a:off x="719882" y="2227263"/>
            <a:ext cx="5145185" cy="3633787"/>
          </a:xfrm>
          <a:prstGeom prst="rect">
            <a:avLst/>
          </a:prstGeom>
          <a:noFill/>
          <a:extLst>
            <a:ext uri="{909E8E84-426E-40DD-AFC4-6F175D3DCCD1}">
              <a14:hiddenFill xmlns:a14="http://schemas.microsoft.com/office/drawing/2010/main">
                <a:solidFill>
                  <a:srgbClr val="FFFFFF"/>
                </a:solidFill>
              </a14:hiddenFill>
            </a:ext>
          </a:extLst>
        </p:spPr>
      </p:pic>
      <p:sp>
        <p:nvSpPr>
          <p:cNvPr id="4" name="Tijdelijke aanduiding voor inhoud 3"/>
          <p:cNvSpPr>
            <a:spLocks noGrp="1"/>
          </p:cNvSpPr>
          <p:nvPr>
            <p:ph sz="half" idx="2"/>
          </p:nvPr>
        </p:nvSpPr>
        <p:spPr/>
        <p:txBody>
          <a:bodyPr>
            <a:normAutofit lnSpcReduction="10000"/>
          </a:bodyPr>
          <a:lstStyle/>
          <a:p>
            <a:r>
              <a:rPr lang="nl-BE" dirty="0"/>
              <a:t>5 eerstelijnspsychologen </a:t>
            </a:r>
          </a:p>
          <a:p>
            <a:r>
              <a:rPr lang="nl-BE" dirty="0"/>
              <a:t>5 eerstelijnszones </a:t>
            </a:r>
            <a:br>
              <a:rPr lang="nl-BE" dirty="0"/>
            </a:br>
            <a:r>
              <a:rPr lang="nl-BE" dirty="0"/>
              <a:t>- Zennevallei </a:t>
            </a:r>
            <a:br>
              <a:rPr lang="nl-BE" dirty="0"/>
            </a:br>
            <a:r>
              <a:rPr lang="nl-BE" dirty="0"/>
              <a:t>- </a:t>
            </a:r>
            <a:r>
              <a:rPr lang="nl-BE" dirty="0" err="1"/>
              <a:t>Amalo</a:t>
            </a:r>
            <a:r>
              <a:rPr lang="nl-BE" dirty="0"/>
              <a:t> </a:t>
            </a:r>
            <a:br>
              <a:rPr lang="nl-BE" dirty="0"/>
            </a:br>
            <a:r>
              <a:rPr lang="nl-BE" dirty="0"/>
              <a:t>- Grimbergen </a:t>
            </a:r>
            <a:br>
              <a:rPr lang="nl-BE" dirty="0"/>
            </a:br>
            <a:r>
              <a:rPr lang="nl-BE" dirty="0"/>
              <a:t>- </a:t>
            </a:r>
            <a:r>
              <a:rPr lang="nl-BE" dirty="0" err="1"/>
              <a:t>Pajottenland</a:t>
            </a:r>
            <a:br>
              <a:rPr lang="nl-BE" dirty="0"/>
            </a:br>
            <a:r>
              <a:rPr lang="nl-BE" dirty="0"/>
              <a:t>- </a:t>
            </a:r>
            <a:r>
              <a:rPr lang="nl-BE" dirty="0" err="1"/>
              <a:t>BraVio</a:t>
            </a:r>
            <a:endParaRPr lang="nl-BE" dirty="0"/>
          </a:p>
          <a:p>
            <a:r>
              <a:rPr lang="nl-BE" dirty="0"/>
              <a:t>1 vaste locatie per eerstelijnszone </a:t>
            </a:r>
          </a:p>
          <a:p>
            <a:r>
              <a:rPr lang="nl-BE" dirty="0"/>
              <a:t>Ad hoc locaties indien nodig voor cliënten die zich moeilijk kunnen verplaatsen </a:t>
            </a:r>
          </a:p>
          <a:p>
            <a:r>
              <a:rPr lang="nl-BE" dirty="0"/>
              <a:t>Binnen het </a:t>
            </a:r>
            <a:r>
              <a:rPr lang="nl-BE" dirty="0" err="1"/>
              <a:t>OverKop</a:t>
            </a:r>
            <a:r>
              <a:rPr lang="nl-BE" dirty="0"/>
              <a:t> huis in Halle, St-Pieters Leeuw en Vilvoorde kan je ook een ELP van 1G1P vinden. </a:t>
            </a:r>
          </a:p>
        </p:txBody>
      </p:sp>
    </p:spTree>
    <p:extLst>
      <p:ext uri="{BB962C8B-B14F-4D97-AF65-F5344CB8AC3E}">
        <p14:creationId xmlns:p14="http://schemas.microsoft.com/office/powerpoint/2010/main" val="831544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a:t>Werkwijze </a:t>
            </a:r>
          </a:p>
        </p:txBody>
      </p:sp>
      <p:sp>
        <p:nvSpPr>
          <p:cNvPr id="3" name="Tijdelijke aanduiding voor inhoud 2"/>
          <p:cNvSpPr>
            <a:spLocks noGrp="1"/>
          </p:cNvSpPr>
          <p:nvPr>
            <p:ph idx="1"/>
          </p:nvPr>
        </p:nvSpPr>
        <p:spPr/>
        <p:txBody>
          <a:bodyPr>
            <a:normAutofit/>
          </a:bodyPr>
          <a:lstStyle/>
          <a:p>
            <a:r>
              <a:rPr lang="nl-NL" dirty="0"/>
              <a:t>Kortdurende psychologische hulp (max 8 sessies) voor kinderen en jongeren van 0-18</a:t>
            </a:r>
          </a:p>
          <a:p>
            <a:r>
              <a:rPr lang="nl-NL" dirty="0"/>
              <a:t>Aanmelding via professionele doorverwijzer</a:t>
            </a:r>
          </a:p>
          <a:p>
            <a:r>
              <a:rPr lang="nl-NL" dirty="0"/>
              <a:t>Kosteloos </a:t>
            </a:r>
          </a:p>
          <a:p>
            <a:r>
              <a:rPr lang="nl-NL" dirty="0"/>
              <a:t>Vraag-, en krachtgericht </a:t>
            </a:r>
          </a:p>
          <a:p>
            <a:r>
              <a:rPr lang="nl-NL" dirty="0"/>
              <a:t>Laagdrempelig en toegankelijk </a:t>
            </a:r>
          </a:p>
          <a:p>
            <a:r>
              <a:rPr lang="nl-NL" dirty="0"/>
              <a:t> Inzicht- / perspectief bieden (overzicht, inzicht en uitzicht bieden) </a:t>
            </a:r>
          </a:p>
          <a:p>
            <a:r>
              <a:rPr lang="nl-NL" dirty="0"/>
              <a:t> Transparantie (naar cliënten, ouders en andere hulpverleners) </a:t>
            </a:r>
          </a:p>
          <a:p>
            <a:r>
              <a:rPr lang="nl-NL" dirty="0"/>
              <a:t>Samenwerking met anderen (verwijzer, huisartsen, vervolghulp, andere betrokken hulpverleners, …), </a:t>
            </a:r>
          </a:p>
          <a:p>
            <a:r>
              <a:rPr lang="nl-NL" dirty="0"/>
              <a:t>Gericht doorverwijzen</a:t>
            </a:r>
            <a:endParaRPr lang="nl-BE" dirty="0"/>
          </a:p>
        </p:txBody>
      </p:sp>
    </p:spTree>
    <p:extLst>
      <p:ext uri="{BB962C8B-B14F-4D97-AF65-F5344CB8AC3E}">
        <p14:creationId xmlns:p14="http://schemas.microsoft.com/office/powerpoint/2010/main" val="33481381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a:t>Wie is gebaat bij een traject bij een eerstelijnspsycholoog? </a:t>
            </a:r>
          </a:p>
        </p:txBody>
      </p:sp>
      <p:sp>
        <p:nvSpPr>
          <p:cNvPr id="3" name="Tijdelijke aanduiding voor inhoud 2"/>
          <p:cNvSpPr>
            <a:spLocks noGrp="1"/>
          </p:cNvSpPr>
          <p:nvPr>
            <p:ph sz="half" idx="1"/>
          </p:nvPr>
        </p:nvSpPr>
        <p:spPr/>
        <p:txBody>
          <a:bodyPr>
            <a:normAutofit fontScale="92500" lnSpcReduction="10000"/>
          </a:bodyPr>
          <a:lstStyle/>
          <a:p>
            <a:r>
              <a:rPr lang="nl-BE" dirty="0"/>
              <a:t>Faalangst</a:t>
            </a:r>
          </a:p>
          <a:p>
            <a:r>
              <a:rPr lang="nl-BE" dirty="0"/>
              <a:t>Hyperventilatie/duizeligheid/ stress</a:t>
            </a:r>
          </a:p>
          <a:p>
            <a:r>
              <a:rPr lang="nl-BE" dirty="0"/>
              <a:t>Omgaan met boosheid/angst/verdriet</a:t>
            </a:r>
          </a:p>
          <a:p>
            <a:r>
              <a:rPr lang="nl-BE" dirty="0"/>
              <a:t>Identiteitsvragen/onzekerheid</a:t>
            </a:r>
          </a:p>
          <a:p>
            <a:r>
              <a:rPr lang="nl-BE" dirty="0"/>
              <a:t>Communicatieproblemen</a:t>
            </a:r>
          </a:p>
          <a:p>
            <a:r>
              <a:rPr lang="nl-BE" dirty="0"/>
              <a:t>Piekeren</a:t>
            </a:r>
          </a:p>
          <a:p>
            <a:r>
              <a:rPr lang="nl-BE" dirty="0"/>
              <a:t>Pesten</a:t>
            </a:r>
          </a:p>
          <a:p>
            <a:r>
              <a:rPr lang="nl-BE" dirty="0"/>
              <a:t>Slaap-/eetproblemen</a:t>
            </a:r>
          </a:p>
          <a:p>
            <a:r>
              <a:rPr lang="nl-BE" dirty="0"/>
              <a:t>Vragen/onzekerheden bij pril ouderschap</a:t>
            </a:r>
          </a:p>
          <a:p>
            <a:r>
              <a:rPr lang="nl-BE" dirty="0"/>
              <a:t>Fase-gerelateerde moeilijkheden</a:t>
            </a:r>
          </a:p>
        </p:txBody>
      </p:sp>
      <p:sp>
        <p:nvSpPr>
          <p:cNvPr id="4" name="Tijdelijke aanduiding voor inhoud 3"/>
          <p:cNvSpPr>
            <a:spLocks noGrp="1"/>
          </p:cNvSpPr>
          <p:nvPr>
            <p:ph sz="half" idx="2"/>
          </p:nvPr>
        </p:nvSpPr>
        <p:spPr/>
        <p:txBody>
          <a:bodyPr/>
          <a:lstStyle/>
          <a:p>
            <a:r>
              <a:rPr lang="nl-BE" dirty="0"/>
              <a:t>Twijfel je? Neem contact op! We bekijken het met jou.</a:t>
            </a:r>
          </a:p>
          <a:p>
            <a:r>
              <a:rPr lang="nl-BE" dirty="0"/>
              <a:t>Twijfelen wij? We doen een uitklaringsgesprek. </a:t>
            </a:r>
          </a:p>
        </p:txBody>
      </p:sp>
    </p:spTree>
    <p:extLst>
      <p:ext uri="{BB962C8B-B14F-4D97-AF65-F5344CB8AC3E}">
        <p14:creationId xmlns:p14="http://schemas.microsoft.com/office/powerpoint/2010/main" val="35167783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a:t>Wie verwijzen we beter door naar de tweede lijn?  </a:t>
            </a:r>
          </a:p>
        </p:txBody>
      </p:sp>
      <p:sp>
        <p:nvSpPr>
          <p:cNvPr id="3" name="Tijdelijke aanduiding voor inhoud 2"/>
          <p:cNvSpPr>
            <a:spLocks noGrp="1"/>
          </p:cNvSpPr>
          <p:nvPr>
            <p:ph idx="1"/>
          </p:nvPr>
        </p:nvSpPr>
        <p:spPr/>
        <p:txBody>
          <a:bodyPr/>
          <a:lstStyle/>
          <a:p>
            <a:r>
              <a:rPr lang="nl-NL" dirty="0"/>
              <a:t>Diagnostische vragen</a:t>
            </a:r>
          </a:p>
          <a:p>
            <a:r>
              <a:rPr lang="nl-NL" dirty="0"/>
              <a:t>Crisissituaties</a:t>
            </a:r>
          </a:p>
          <a:p>
            <a:r>
              <a:rPr lang="nl-NL" dirty="0"/>
              <a:t>Complexe of chronische problematieken</a:t>
            </a:r>
          </a:p>
          <a:p>
            <a:r>
              <a:rPr lang="nl-NL" dirty="0"/>
              <a:t>Meervoudig trauma</a:t>
            </a:r>
          </a:p>
          <a:p>
            <a:r>
              <a:rPr lang="nl-NL" dirty="0"/>
              <a:t>Omgaan met conflictueuze echtscheiding</a:t>
            </a:r>
          </a:p>
          <a:p>
            <a:r>
              <a:rPr lang="nl-NL" dirty="0"/>
              <a:t>Ontwikkelingsstoornissen</a:t>
            </a:r>
          </a:p>
          <a:p>
            <a:endParaRPr lang="nl-BE" dirty="0"/>
          </a:p>
        </p:txBody>
      </p:sp>
    </p:spTree>
    <p:extLst>
      <p:ext uri="{BB962C8B-B14F-4D97-AF65-F5344CB8AC3E}">
        <p14:creationId xmlns:p14="http://schemas.microsoft.com/office/powerpoint/2010/main" val="19851984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a:t>Wie kan je contacteren bij vragen over ELP? </a:t>
            </a:r>
          </a:p>
        </p:txBody>
      </p:sp>
      <p:graphicFrame>
        <p:nvGraphicFramePr>
          <p:cNvPr id="4" name="Tijdelijke aanduiding voor inhoud 3"/>
          <p:cNvGraphicFramePr>
            <a:graphicFrameLocks noGrp="1"/>
          </p:cNvGraphicFramePr>
          <p:nvPr>
            <p:ph sz="half" idx="1"/>
            <p:extLst>
              <p:ext uri="{D42A27DB-BD31-4B8C-83A1-F6EECF244321}">
                <p14:modId xmlns:p14="http://schemas.microsoft.com/office/powerpoint/2010/main" val="2122184157"/>
              </p:ext>
            </p:extLst>
          </p:nvPr>
        </p:nvGraphicFramePr>
        <p:xfrm>
          <a:off x="581025" y="2227263"/>
          <a:ext cx="5422900" cy="36337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ijdelijke aanduiding voor inhoud 4"/>
          <p:cNvSpPr>
            <a:spLocks noGrp="1"/>
          </p:cNvSpPr>
          <p:nvPr>
            <p:ph sz="half" idx="2"/>
          </p:nvPr>
        </p:nvSpPr>
        <p:spPr/>
        <p:txBody>
          <a:bodyPr/>
          <a:lstStyle/>
          <a:p>
            <a:r>
              <a:rPr lang="nl-BE" dirty="0">
                <a:hlinkClick r:id="rId7"/>
              </a:rPr>
              <a:t>www.1g1p.be</a:t>
            </a:r>
            <a:r>
              <a:rPr lang="nl-BE" dirty="0"/>
              <a:t> </a:t>
            </a:r>
          </a:p>
          <a:p>
            <a:r>
              <a:rPr lang="nl-BE" dirty="0"/>
              <a:t>Je kan ons allemaal mailen met onze naam, gevolgd door @1g1p.be </a:t>
            </a:r>
          </a:p>
          <a:p>
            <a:r>
              <a:rPr lang="nl-BE" dirty="0"/>
              <a:t>Bellen kan je op </a:t>
            </a:r>
            <a:r>
              <a:rPr lang="nl-NL" dirty="0"/>
              <a:t>02/306 19 45</a:t>
            </a:r>
          </a:p>
          <a:p>
            <a:r>
              <a:rPr lang="nl-NL" dirty="0"/>
              <a:t>Laura Schatteman : </a:t>
            </a:r>
            <a:r>
              <a:rPr lang="nl-BE">
                <a:solidFill>
                  <a:srgbClr val="000000"/>
                </a:solidFill>
                <a:latin typeface="Calibri" panose="020F0502020204030204" pitchFamily="34" charset="0"/>
              </a:rPr>
              <a:t>0479298898</a:t>
            </a:r>
            <a:endParaRPr lang="nl-NL" dirty="0"/>
          </a:p>
          <a:p>
            <a:pPr marL="0" indent="0">
              <a:buNone/>
            </a:pPr>
            <a:endParaRPr lang="nl-NL" dirty="0"/>
          </a:p>
          <a:p>
            <a:pPr marL="0" indent="0">
              <a:buNone/>
            </a:pPr>
            <a:endParaRPr lang="nl-BE" dirty="0"/>
          </a:p>
          <a:p>
            <a:pPr marL="0" indent="0">
              <a:buNone/>
            </a:pPr>
            <a:endParaRPr lang="nl-BE" dirty="0"/>
          </a:p>
        </p:txBody>
      </p:sp>
    </p:spTree>
    <p:extLst>
      <p:ext uri="{BB962C8B-B14F-4D97-AF65-F5344CB8AC3E}">
        <p14:creationId xmlns:p14="http://schemas.microsoft.com/office/powerpoint/2010/main" val="16886804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0150EC9-7E7D-4648-AC38-2A7BCBFB2EF6}"/>
              </a:ext>
            </a:extLst>
          </p:cNvPr>
          <p:cNvSpPr>
            <a:spLocks noGrp="1"/>
          </p:cNvSpPr>
          <p:nvPr>
            <p:ph type="title"/>
          </p:nvPr>
        </p:nvSpPr>
        <p:spPr/>
        <p:txBody>
          <a:bodyPr rtlCol="0">
            <a:normAutofit/>
          </a:bodyPr>
          <a:lstStyle/>
          <a:p>
            <a:r>
              <a:rPr lang="nl-NL" dirty="0">
                <a:solidFill>
                  <a:srgbClr val="FFFEFF"/>
                </a:solidFill>
              </a:rPr>
              <a:t>Wie zijn wij? </a:t>
            </a:r>
          </a:p>
        </p:txBody>
      </p:sp>
      <p:sp>
        <p:nvSpPr>
          <p:cNvPr id="3" name="Zeshoek 2"/>
          <p:cNvSpPr/>
          <p:nvPr/>
        </p:nvSpPr>
        <p:spPr>
          <a:xfrm>
            <a:off x="3753392" y="5200913"/>
            <a:ext cx="4406539" cy="1406433"/>
          </a:xfrm>
          <a:prstGeom prst="hexagon">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nl-BE" dirty="0">
                <a:solidFill>
                  <a:schemeClr val="bg1">
                    <a:lumMod val="95000"/>
                  </a:schemeClr>
                </a:solidFill>
              </a:rPr>
              <a:t>Moederorganisaties</a:t>
            </a:r>
          </a:p>
        </p:txBody>
      </p:sp>
      <p:sp>
        <p:nvSpPr>
          <p:cNvPr id="4" name="Zeshoek 3"/>
          <p:cNvSpPr/>
          <p:nvPr/>
        </p:nvSpPr>
        <p:spPr>
          <a:xfrm>
            <a:off x="7927079" y="4574018"/>
            <a:ext cx="3158932" cy="1343331"/>
          </a:xfrm>
          <a:prstGeom prst="hexagon">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nl-BE" dirty="0"/>
              <a:t>Teamcoördinatoren</a:t>
            </a:r>
          </a:p>
        </p:txBody>
      </p:sp>
      <p:sp>
        <p:nvSpPr>
          <p:cNvPr id="10" name="Zeshoek 9"/>
          <p:cNvSpPr/>
          <p:nvPr/>
        </p:nvSpPr>
        <p:spPr>
          <a:xfrm>
            <a:off x="469068" y="2657553"/>
            <a:ext cx="3677299" cy="1680754"/>
          </a:xfrm>
          <a:prstGeom prst="hexagon">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dirty="0"/>
              <a:t>Gezinscoaches</a:t>
            </a:r>
          </a:p>
        </p:txBody>
      </p:sp>
      <p:sp>
        <p:nvSpPr>
          <p:cNvPr id="11" name="Zeshoek 10"/>
          <p:cNvSpPr/>
          <p:nvPr/>
        </p:nvSpPr>
        <p:spPr>
          <a:xfrm>
            <a:off x="7820296" y="2614717"/>
            <a:ext cx="3962400" cy="1883194"/>
          </a:xfrm>
          <a:prstGeom prst="hexagon">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dirty="0"/>
              <a:t>Eerstelijnspsychologen </a:t>
            </a:r>
          </a:p>
        </p:txBody>
      </p:sp>
      <p:sp>
        <p:nvSpPr>
          <p:cNvPr id="12" name="Zeshoek 11"/>
          <p:cNvSpPr/>
          <p:nvPr/>
        </p:nvSpPr>
        <p:spPr>
          <a:xfrm>
            <a:off x="3753392" y="1911715"/>
            <a:ext cx="4476206" cy="1307174"/>
          </a:xfrm>
          <a:prstGeom prst="hexagon">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nl-BE" dirty="0"/>
              <a:t>1 Gezin 1 Plan</a:t>
            </a:r>
            <a:br>
              <a:rPr lang="nl-BE" dirty="0"/>
            </a:br>
            <a:r>
              <a:rPr lang="nl-BE" dirty="0"/>
              <a:t>Halle-Vilvoorde</a:t>
            </a:r>
          </a:p>
          <a:p>
            <a:pPr algn="ctr"/>
            <a:r>
              <a:rPr lang="nl-BE" dirty="0"/>
              <a:t>Een samenwerkingsverband </a:t>
            </a:r>
          </a:p>
        </p:txBody>
      </p:sp>
      <p:sp>
        <p:nvSpPr>
          <p:cNvPr id="13" name="Zeshoek 12"/>
          <p:cNvSpPr/>
          <p:nvPr/>
        </p:nvSpPr>
        <p:spPr>
          <a:xfrm>
            <a:off x="1140925" y="4414416"/>
            <a:ext cx="2886891" cy="1343329"/>
          </a:xfrm>
          <a:prstGeom prst="hexagon">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dirty="0"/>
              <a:t>Netwerkcoördinator </a:t>
            </a:r>
            <a:br>
              <a:rPr lang="nl-BE" dirty="0"/>
            </a:br>
            <a:endParaRPr lang="nl-BE" dirty="0"/>
          </a:p>
        </p:txBody>
      </p:sp>
      <p:sp>
        <p:nvSpPr>
          <p:cNvPr id="15" name="Ovaal 14"/>
          <p:cNvSpPr/>
          <p:nvPr/>
        </p:nvSpPr>
        <p:spPr>
          <a:xfrm>
            <a:off x="4372245" y="3485646"/>
            <a:ext cx="3168831" cy="1401820"/>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dirty="0"/>
              <a:t>Kinderen, jongeren en hun ouders centraal </a:t>
            </a:r>
          </a:p>
        </p:txBody>
      </p:sp>
    </p:spTree>
    <p:extLst>
      <p:ext uri="{BB962C8B-B14F-4D97-AF65-F5344CB8AC3E}">
        <p14:creationId xmlns:p14="http://schemas.microsoft.com/office/powerpoint/2010/main" val="38979486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a:t>Aanmelden? </a:t>
            </a:r>
          </a:p>
        </p:txBody>
      </p:sp>
      <p:sp>
        <p:nvSpPr>
          <p:cNvPr id="3" name="Tijdelijke aanduiding voor inhoud 2"/>
          <p:cNvSpPr>
            <a:spLocks noGrp="1"/>
          </p:cNvSpPr>
          <p:nvPr>
            <p:ph idx="1"/>
          </p:nvPr>
        </p:nvSpPr>
        <p:spPr/>
        <p:txBody>
          <a:bodyPr/>
          <a:lstStyle/>
          <a:p>
            <a:r>
              <a:rPr lang="nl-BE" dirty="0"/>
              <a:t>Aanmelden doe je via de website </a:t>
            </a:r>
            <a:r>
              <a:rPr lang="nl-BE" dirty="0">
                <a:hlinkClick r:id="rId2"/>
              </a:rPr>
              <a:t>www.1g1p.be</a:t>
            </a:r>
            <a:r>
              <a:rPr lang="nl-BE" dirty="0"/>
              <a:t> </a:t>
            </a:r>
          </a:p>
          <a:p>
            <a:r>
              <a:rPr lang="nl-BE" dirty="0"/>
              <a:t>Je vult samen met de cliënt het aanmeldingsformulier in</a:t>
            </a:r>
          </a:p>
          <a:p>
            <a:r>
              <a:rPr lang="nl-BE" dirty="0"/>
              <a:t>Daarna word je gecontacteerd door een gezinscoach of eerstelijnspsycholoog </a:t>
            </a:r>
          </a:p>
        </p:txBody>
      </p:sp>
    </p:spTree>
    <p:extLst>
      <p:ext uri="{BB962C8B-B14F-4D97-AF65-F5344CB8AC3E}">
        <p14:creationId xmlns:p14="http://schemas.microsoft.com/office/powerpoint/2010/main" val="12916987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a:t>Samenvatting  </a:t>
            </a:r>
          </a:p>
        </p:txBody>
      </p:sp>
      <p:sp>
        <p:nvSpPr>
          <p:cNvPr id="4" name="Rechthoek 3"/>
          <p:cNvSpPr/>
          <p:nvPr/>
        </p:nvSpPr>
        <p:spPr>
          <a:xfrm>
            <a:off x="343276" y="2061430"/>
            <a:ext cx="11494852" cy="5262979"/>
          </a:xfrm>
          <a:prstGeom prst="rect">
            <a:avLst/>
          </a:prstGeom>
        </p:spPr>
        <p:txBody>
          <a:bodyPr wrap="square">
            <a:spAutoFit/>
          </a:bodyPr>
          <a:lstStyle/>
          <a:p>
            <a:pPr marL="285750" indent="-285750">
              <a:buFont typeface="Arial" panose="020B0604020202020204" pitchFamily="34" charset="0"/>
              <a:buChar char="•"/>
            </a:pPr>
            <a:r>
              <a:rPr lang="nl-NL" sz="1600" dirty="0"/>
              <a:t>Is er een hulpvraag? Heb je het gevoel dat het gezin nood heeft aan </a:t>
            </a:r>
            <a:r>
              <a:rPr lang="nl-NL" sz="1600" dirty="0" err="1"/>
              <a:t>gezinscoaching</a:t>
            </a:r>
            <a:r>
              <a:rPr lang="nl-NL" sz="1600" dirty="0"/>
              <a:t> of een eerstelijnspsycholoog? </a:t>
            </a:r>
            <a:br>
              <a:rPr lang="nl-NL" sz="1600" dirty="0"/>
            </a:br>
            <a:endParaRPr lang="nl-NL" sz="1600" dirty="0"/>
          </a:p>
          <a:p>
            <a:pPr marL="285750" indent="-285750">
              <a:buFont typeface="Arial" panose="020B0604020202020204" pitchFamily="34" charset="0"/>
              <a:buChar char="•"/>
            </a:pPr>
            <a:r>
              <a:rPr lang="nl-NL" sz="1600" dirty="0"/>
              <a:t>Samen met het gezin overloop je de vragenlijst van het aanmeldingsformulier op de website.  Je overloopt samen wat er goed loopt, wat er minder goed loopt en formuleert samen de hulpvragen. Er is dus altijd een professionele hulpverlener nodig om aan te kunnen melden.</a:t>
            </a:r>
          </a:p>
          <a:p>
            <a:endParaRPr lang="nl-NL" sz="1600" dirty="0"/>
          </a:p>
          <a:p>
            <a:pPr marL="285750" indent="-285750">
              <a:buFont typeface="Arial" panose="020B0604020202020204" pitchFamily="34" charset="0"/>
              <a:buChar char="•"/>
            </a:pPr>
            <a:r>
              <a:rPr lang="nl-NL" sz="1600" dirty="0"/>
              <a:t>Na de aanmelding wordt jouw professionele hulpverlener gecontacteerd om de situatie volledig uit te klaren en in beeld te krijgen. Het is mogelijk dat na dit uitklaringsgesprek er een andere vorm van hulp- verlening voorgesteld werd, je professionele hulpverlener licht jou dit toe.</a:t>
            </a:r>
          </a:p>
          <a:p>
            <a:pPr marL="285750" indent="-285750">
              <a:buFont typeface="Arial" panose="020B0604020202020204" pitchFamily="34" charset="0"/>
              <a:buChar char="•"/>
            </a:pPr>
            <a:endParaRPr lang="nl-NL" sz="1600" dirty="0"/>
          </a:p>
          <a:p>
            <a:pPr marL="285750" indent="-285750">
              <a:buFont typeface="Arial" panose="020B0604020202020204" pitchFamily="34" charset="0"/>
              <a:buChar char="•"/>
            </a:pPr>
            <a:r>
              <a:rPr lang="nl-NL" sz="1600" dirty="0"/>
              <a:t>We streven ernaar om jou en jouw professionele hulpverlener binnen de dertig dagen te contacteren voor een eerste gesprek. Dit kennismakingsgesprek is het eerste contact met jou, je gezin en de verwijzer om uit te klaren wat 1G1P eventueel voor jullie kan betekenen.</a:t>
            </a:r>
          </a:p>
          <a:p>
            <a:pPr marL="285750" indent="-285750">
              <a:buFont typeface="Arial" panose="020B0604020202020204" pitchFamily="34" charset="0"/>
              <a:buChar char="•"/>
            </a:pPr>
            <a:endParaRPr lang="nl-NL" sz="1600" dirty="0"/>
          </a:p>
          <a:p>
            <a:pPr marL="285750" indent="-285750">
              <a:buFont typeface="Arial" panose="020B0604020202020204" pitchFamily="34" charset="0"/>
              <a:buChar char="•"/>
            </a:pPr>
            <a:r>
              <a:rPr lang="nl-NL" sz="1600" dirty="0"/>
              <a:t>Na het kennismakingsgesprek gaan we indien er een goeie match is van hulpvraag-aanbod van start met een hulpverleningstraject. Voor </a:t>
            </a:r>
            <a:r>
              <a:rPr lang="nl-NL" sz="1600" dirty="0" err="1"/>
              <a:t>gezinscoaching</a:t>
            </a:r>
            <a:r>
              <a:rPr lang="nl-NL" sz="1600" dirty="0"/>
              <a:t> betekent dit dat er vanaf dan een gezinscoach wordt toegewezen aan jouw gezin die bij jou langskomt, die met jullie een gezinsplan opstelt om samen aan de slag te gaan. Voor ELP betekent dit dat je vanaf dan maximum 8 sessies bij jouw eerstelijns- psycholoog kan gaan.</a:t>
            </a:r>
          </a:p>
          <a:p>
            <a:pPr marL="285750" indent="-285750">
              <a:buFont typeface="Arial" panose="020B0604020202020204" pitchFamily="34" charset="0"/>
              <a:buChar char="•"/>
            </a:pPr>
            <a:endParaRPr lang="nl-NL" sz="1600" dirty="0"/>
          </a:p>
          <a:p>
            <a:pPr marL="285750" indent="-285750">
              <a:buFont typeface="Arial" panose="020B0604020202020204" pitchFamily="34" charset="0"/>
              <a:buChar char="•"/>
            </a:pPr>
            <a:endParaRPr lang="nl-NL" sz="1600" dirty="0"/>
          </a:p>
          <a:p>
            <a:pPr marL="285750" indent="-285750">
              <a:buFont typeface="Arial" panose="020B0604020202020204" pitchFamily="34" charset="0"/>
              <a:buChar char="•"/>
            </a:pPr>
            <a:endParaRPr lang="nl-BE" sz="1600" dirty="0"/>
          </a:p>
        </p:txBody>
      </p:sp>
    </p:spTree>
    <p:extLst>
      <p:ext uri="{BB962C8B-B14F-4D97-AF65-F5344CB8AC3E}">
        <p14:creationId xmlns:p14="http://schemas.microsoft.com/office/powerpoint/2010/main" val="34462167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nl-BE" dirty="0"/>
              <a:t>Vragen? </a:t>
            </a:r>
          </a:p>
        </p:txBody>
      </p:sp>
      <p:sp>
        <p:nvSpPr>
          <p:cNvPr id="5" name="Tijdelijke aanduiding voor tekst 4"/>
          <p:cNvSpPr>
            <a:spLocks noGrp="1"/>
          </p:cNvSpPr>
          <p:nvPr>
            <p:ph type="body" idx="1"/>
          </p:nvPr>
        </p:nvSpPr>
        <p:spPr/>
        <p:txBody>
          <a:bodyPr/>
          <a:lstStyle/>
          <a:p>
            <a:r>
              <a:rPr lang="nl-BE" dirty="0" err="1"/>
              <a:t>Shoot</a:t>
            </a:r>
            <a:r>
              <a:rPr lang="nl-BE" dirty="0"/>
              <a:t>! </a:t>
            </a:r>
          </a:p>
        </p:txBody>
      </p:sp>
      <p:pic>
        <p:nvPicPr>
          <p:cNvPr id="7" name="Afbeelding 6"/>
          <p:cNvPicPr>
            <a:picLocks noChangeAspect="1"/>
          </p:cNvPicPr>
          <p:nvPr/>
        </p:nvPicPr>
        <p:blipFill>
          <a:blip r:embed="rId2"/>
          <a:stretch>
            <a:fillRect/>
          </a:stretch>
        </p:blipFill>
        <p:spPr>
          <a:xfrm>
            <a:off x="4583158" y="1222057"/>
            <a:ext cx="2381250" cy="2828925"/>
          </a:xfrm>
          <a:prstGeom prst="rect">
            <a:avLst/>
          </a:prstGeom>
        </p:spPr>
      </p:pic>
    </p:spTree>
    <p:extLst>
      <p:ext uri="{BB962C8B-B14F-4D97-AF65-F5344CB8AC3E}">
        <p14:creationId xmlns:p14="http://schemas.microsoft.com/office/powerpoint/2010/main" val="8987585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a:t>Regio </a:t>
            </a:r>
          </a:p>
        </p:txBody>
      </p:sp>
      <p:sp>
        <p:nvSpPr>
          <p:cNvPr id="4" name="Tijdelijke aanduiding voor tekst 3"/>
          <p:cNvSpPr>
            <a:spLocks noGrp="1"/>
          </p:cNvSpPr>
          <p:nvPr>
            <p:ph type="body" idx="1"/>
          </p:nvPr>
        </p:nvSpPr>
        <p:spPr>
          <a:xfrm>
            <a:off x="904636" y="2053874"/>
            <a:ext cx="5087075" cy="536005"/>
          </a:xfrm>
        </p:spPr>
        <p:txBody>
          <a:bodyPr/>
          <a:lstStyle/>
          <a:p>
            <a:r>
              <a:rPr lang="nl-BE" dirty="0"/>
              <a:t>Waar zijn we werkzaam? </a:t>
            </a:r>
          </a:p>
        </p:txBody>
      </p:sp>
      <p:pic>
        <p:nvPicPr>
          <p:cNvPr id="8" name="Tijdelijke aanduiding voor inhoud 7"/>
          <p:cNvPicPr>
            <a:picLocks noGrp="1" noChangeAspect="1"/>
          </p:cNvPicPr>
          <p:nvPr>
            <p:ph sz="half" idx="2"/>
          </p:nvPr>
        </p:nvPicPr>
        <p:blipFill>
          <a:blip r:embed="rId2"/>
          <a:stretch>
            <a:fillRect/>
          </a:stretch>
        </p:blipFill>
        <p:spPr>
          <a:xfrm>
            <a:off x="1199053" y="2925763"/>
            <a:ext cx="4156681" cy="2935287"/>
          </a:xfrm>
          <a:prstGeom prst="rect">
            <a:avLst/>
          </a:prstGeom>
        </p:spPr>
      </p:pic>
      <p:sp>
        <p:nvSpPr>
          <p:cNvPr id="6" name="Tijdelijke aanduiding voor tekst 5"/>
          <p:cNvSpPr>
            <a:spLocks noGrp="1"/>
          </p:cNvSpPr>
          <p:nvPr>
            <p:ph type="body" sz="quarter" idx="3"/>
          </p:nvPr>
        </p:nvSpPr>
        <p:spPr/>
        <p:txBody>
          <a:bodyPr/>
          <a:lstStyle/>
          <a:p>
            <a:r>
              <a:rPr lang="nl-BE" dirty="0"/>
              <a:t>Concreet : Halle-Vilvoorde bestaat uit 5 eerstelijnszones </a:t>
            </a:r>
          </a:p>
        </p:txBody>
      </p:sp>
      <p:sp>
        <p:nvSpPr>
          <p:cNvPr id="7" name="Tijdelijke aanduiding voor inhoud 6"/>
          <p:cNvSpPr>
            <a:spLocks noGrp="1"/>
          </p:cNvSpPr>
          <p:nvPr>
            <p:ph sz="quarter" idx="4"/>
          </p:nvPr>
        </p:nvSpPr>
        <p:spPr/>
        <p:txBody>
          <a:bodyPr/>
          <a:lstStyle/>
          <a:p>
            <a:r>
              <a:rPr lang="nl-BE" dirty="0"/>
              <a:t>In de hele regio Halle-Vilvoorde zijn zowel gezinscoaches als eerstelijnspsychologen werkzaam. </a:t>
            </a:r>
            <a:br>
              <a:rPr lang="nl-BE" dirty="0"/>
            </a:br>
            <a:br>
              <a:rPr lang="nl-BE" dirty="0"/>
            </a:br>
            <a:r>
              <a:rPr lang="nl-BE" dirty="0"/>
              <a:t>Indien er gezinscoaches betrokken worden, komen zij bij het gezin aan huis. </a:t>
            </a:r>
            <a:br>
              <a:rPr lang="nl-BE" dirty="0"/>
            </a:br>
            <a:br>
              <a:rPr lang="nl-BE" dirty="0"/>
            </a:br>
            <a:r>
              <a:rPr lang="nl-BE" dirty="0"/>
              <a:t>De gesprekken met de eerstelijnspsychologen vinden altijd plaats in één van de daar voor voorziene plaatsen (CAW, CGG, …) </a:t>
            </a:r>
          </a:p>
        </p:txBody>
      </p:sp>
    </p:spTree>
    <p:extLst>
      <p:ext uri="{BB962C8B-B14F-4D97-AF65-F5344CB8AC3E}">
        <p14:creationId xmlns:p14="http://schemas.microsoft.com/office/powerpoint/2010/main" val="32216414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err="1"/>
              <a:t>Samenwerkingverband</a:t>
            </a:r>
            <a:r>
              <a:rPr lang="nl-BE" dirty="0"/>
              <a:t>? </a:t>
            </a:r>
          </a:p>
        </p:txBody>
      </p:sp>
      <p:sp>
        <p:nvSpPr>
          <p:cNvPr id="4" name="Tijdelijke aanduiding voor tekst 3"/>
          <p:cNvSpPr>
            <a:spLocks noGrp="1"/>
          </p:cNvSpPr>
          <p:nvPr>
            <p:ph type="body" idx="1"/>
          </p:nvPr>
        </p:nvSpPr>
        <p:spPr/>
        <p:txBody>
          <a:bodyPr/>
          <a:lstStyle/>
          <a:p>
            <a:r>
              <a:rPr lang="nl-BE" dirty="0"/>
              <a:t>Partners 1G1P </a:t>
            </a:r>
          </a:p>
        </p:txBody>
      </p:sp>
      <p:pic>
        <p:nvPicPr>
          <p:cNvPr id="2050" name="Picture 2" descr="https://lh4.googleusercontent.com/PtfuJlLdkRQgXHTCfZCZUBH8-lSALicPoq7KaatzSRcyKNxJpLelTbmLuLH9Foez8alatheP_kxUlp0ICo6XpnnU6BRhNMbe7Bp8V2PKeZeD-Q4hYR9c35xGSmUQFzIeCpjEcTE"/>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a:fillRect/>
          </a:stretch>
        </p:blipFill>
        <p:spPr bwMode="auto">
          <a:xfrm>
            <a:off x="1320536" y="2925763"/>
            <a:ext cx="3913716" cy="2935287"/>
          </a:xfrm>
          <a:prstGeom prst="rect">
            <a:avLst/>
          </a:prstGeom>
          <a:noFill/>
          <a:extLst>
            <a:ext uri="{909E8E84-426E-40DD-AFC4-6F175D3DCCD1}">
              <a14:hiddenFill xmlns:a14="http://schemas.microsoft.com/office/drawing/2010/main">
                <a:solidFill>
                  <a:srgbClr val="FFFFFF"/>
                </a:solidFill>
              </a14:hiddenFill>
            </a:ext>
          </a:extLst>
        </p:spPr>
      </p:pic>
      <p:sp>
        <p:nvSpPr>
          <p:cNvPr id="6" name="Tijdelijke aanduiding voor tekst 5"/>
          <p:cNvSpPr>
            <a:spLocks noGrp="1"/>
          </p:cNvSpPr>
          <p:nvPr>
            <p:ph type="body" sz="quarter" idx="3"/>
          </p:nvPr>
        </p:nvSpPr>
        <p:spPr/>
        <p:txBody>
          <a:bodyPr>
            <a:noAutofit/>
          </a:bodyPr>
          <a:lstStyle/>
          <a:p>
            <a:endParaRPr lang="nl-BE" dirty="0"/>
          </a:p>
          <a:p>
            <a:endParaRPr lang="nl-BE" dirty="0"/>
          </a:p>
          <a:p>
            <a:r>
              <a:rPr lang="nl-BE" dirty="0"/>
              <a:t>Wat betekent dit in de praktijk? </a:t>
            </a:r>
          </a:p>
        </p:txBody>
      </p:sp>
      <p:sp>
        <p:nvSpPr>
          <p:cNvPr id="7" name="Tijdelijke aanduiding voor inhoud 6"/>
          <p:cNvSpPr>
            <a:spLocks noGrp="1"/>
          </p:cNvSpPr>
          <p:nvPr>
            <p:ph sz="quarter" idx="4"/>
          </p:nvPr>
        </p:nvSpPr>
        <p:spPr/>
        <p:txBody>
          <a:bodyPr>
            <a:normAutofit fontScale="92500" lnSpcReduction="10000"/>
          </a:bodyPr>
          <a:lstStyle/>
          <a:p>
            <a:r>
              <a:rPr lang="nl-BE" dirty="0"/>
              <a:t>Iedere persoon die voor het samenwerkingsverband 1G1P Halle-Vilvoorde werkt, heeft zijn eigen moederorganisatie, en blijft op die manier verbonden aan zowel moederorganisatie als 1G1P. </a:t>
            </a:r>
            <a:br>
              <a:rPr lang="nl-BE" dirty="0"/>
            </a:br>
            <a:br>
              <a:rPr lang="nl-BE" dirty="0"/>
            </a:br>
            <a:r>
              <a:rPr lang="nl-BE" dirty="0"/>
              <a:t>Zo wordt expertise vanuit vele hoeken gebundeld om voor de cliënt zorgcontinuïteit in te bouwen en een brede waaier aan kennis te bundelen. </a:t>
            </a:r>
            <a:br>
              <a:rPr lang="nl-BE" dirty="0"/>
            </a:br>
            <a:br>
              <a:rPr lang="nl-BE" dirty="0"/>
            </a:br>
            <a:br>
              <a:rPr lang="nl-BE" dirty="0"/>
            </a:br>
            <a:br>
              <a:rPr lang="nl-BE" dirty="0"/>
            </a:br>
            <a:endParaRPr lang="nl-BE" dirty="0"/>
          </a:p>
        </p:txBody>
      </p:sp>
    </p:spTree>
    <p:extLst>
      <p:ext uri="{BB962C8B-B14F-4D97-AF65-F5344CB8AC3E}">
        <p14:creationId xmlns:p14="http://schemas.microsoft.com/office/powerpoint/2010/main" val="41283587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a:t>Missie 1G1P </a:t>
            </a:r>
          </a:p>
        </p:txBody>
      </p:sp>
      <p:sp>
        <p:nvSpPr>
          <p:cNvPr id="3" name="Tijdelijke aanduiding voor inhoud 2"/>
          <p:cNvSpPr>
            <a:spLocks noGrp="1"/>
          </p:cNvSpPr>
          <p:nvPr>
            <p:ph idx="1"/>
          </p:nvPr>
        </p:nvSpPr>
        <p:spPr/>
        <p:txBody>
          <a:bodyPr/>
          <a:lstStyle/>
          <a:p>
            <a:r>
              <a:rPr lang="nl-NL" dirty="0"/>
              <a:t>We vertrekken vanuit een </a:t>
            </a:r>
            <a:r>
              <a:rPr lang="nl-NL" b="1" dirty="0"/>
              <a:t>krachtgerichte</a:t>
            </a:r>
            <a:r>
              <a:rPr lang="nl-NL" dirty="0"/>
              <a:t> benadering waarbij gezinnen zoveel mogelijk zelf de </a:t>
            </a:r>
            <a:r>
              <a:rPr lang="nl-NL" b="1" dirty="0"/>
              <a:t>regie</a:t>
            </a:r>
            <a:r>
              <a:rPr lang="nl-NL" dirty="0"/>
              <a:t> kunnen voeren over de hulpverlening die betrokken is op hun situatie. We </a:t>
            </a:r>
            <a:r>
              <a:rPr lang="nl-NL" b="1" dirty="0"/>
              <a:t>zoeken samen</a:t>
            </a:r>
            <a:r>
              <a:rPr lang="nl-NL" dirty="0"/>
              <a:t> met het gezin naar hun krachten en </a:t>
            </a:r>
            <a:r>
              <a:rPr lang="nl-NL" b="1" dirty="0"/>
              <a:t>netwerk</a:t>
            </a:r>
            <a:r>
              <a:rPr lang="nl-NL" dirty="0"/>
              <a:t> om op hun hulpvragen een passend antwoord te vinden.</a:t>
            </a:r>
          </a:p>
          <a:p>
            <a:pPr marL="0" indent="0">
              <a:buNone/>
            </a:pPr>
            <a:br>
              <a:rPr lang="nl-NL" dirty="0"/>
            </a:br>
            <a:endParaRPr lang="nl-BE" dirty="0"/>
          </a:p>
        </p:txBody>
      </p:sp>
    </p:spTree>
    <p:extLst>
      <p:ext uri="{BB962C8B-B14F-4D97-AF65-F5344CB8AC3E}">
        <p14:creationId xmlns:p14="http://schemas.microsoft.com/office/powerpoint/2010/main" val="15718007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nl-BE" dirty="0" err="1"/>
              <a:t>Gezinscoaching</a:t>
            </a:r>
            <a:r>
              <a:rPr lang="nl-BE" dirty="0"/>
              <a:t> </a:t>
            </a:r>
          </a:p>
        </p:txBody>
      </p:sp>
      <p:sp>
        <p:nvSpPr>
          <p:cNvPr id="5" name="Tijdelijke aanduiding voor tekst 4"/>
          <p:cNvSpPr>
            <a:spLocks noGrp="1"/>
          </p:cNvSpPr>
          <p:nvPr>
            <p:ph type="body" idx="1"/>
          </p:nvPr>
        </p:nvSpPr>
        <p:spPr/>
        <p:txBody>
          <a:bodyPr/>
          <a:lstStyle/>
          <a:p>
            <a:r>
              <a:rPr lang="nl-BE" dirty="0"/>
              <a:t>Een woordje uitleg </a:t>
            </a:r>
          </a:p>
        </p:txBody>
      </p:sp>
    </p:spTree>
    <p:extLst>
      <p:ext uri="{BB962C8B-B14F-4D97-AF65-F5344CB8AC3E}">
        <p14:creationId xmlns:p14="http://schemas.microsoft.com/office/powerpoint/2010/main" val="1475932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err="1"/>
              <a:t>Gezinscoaching</a:t>
            </a:r>
            <a:r>
              <a:rPr lang="nl-BE" dirty="0"/>
              <a:t> : voor wie? </a:t>
            </a:r>
          </a:p>
        </p:txBody>
      </p:sp>
      <p:sp>
        <p:nvSpPr>
          <p:cNvPr id="3" name="Tijdelijke aanduiding voor inhoud 2"/>
          <p:cNvSpPr>
            <a:spLocks noGrp="1"/>
          </p:cNvSpPr>
          <p:nvPr>
            <p:ph idx="1"/>
          </p:nvPr>
        </p:nvSpPr>
        <p:spPr/>
        <p:txBody>
          <a:bodyPr/>
          <a:lstStyle/>
          <a:p>
            <a:pPr algn="ctr"/>
            <a:r>
              <a:rPr lang="nl-BE" dirty="0"/>
              <a:t>Gezinnen met een hulpvraag </a:t>
            </a:r>
          </a:p>
          <a:p>
            <a:pPr algn="ctr"/>
            <a:r>
              <a:rPr lang="nl-BE" dirty="0"/>
              <a:t>3 type vragen </a:t>
            </a:r>
          </a:p>
          <a:p>
            <a:pPr marL="0" indent="0">
              <a:buNone/>
            </a:pPr>
            <a:endParaRPr lang="nl-BE" dirty="0"/>
          </a:p>
          <a:p>
            <a:pPr marL="342900" indent="-342900">
              <a:buFont typeface="+mj-lt"/>
              <a:buAutoNum type="arabicPeriod"/>
            </a:pPr>
            <a:endParaRPr lang="nl-BE" dirty="0"/>
          </a:p>
          <a:p>
            <a:pPr marL="0" indent="0">
              <a:buNone/>
            </a:pPr>
            <a:endParaRPr lang="nl-BE" dirty="0"/>
          </a:p>
        </p:txBody>
      </p:sp>
      <p:sp>
        <p:nvSpPr>
          <p:cNvPr id="4" name="Afgeronde rechthoek 3"/>
          <p:cNvSpPr/>
          <p:nvPr/>
        </p:nvSpPr>
        <p:spPr>
          <a:xfrm>
            <a:off x="3521413" y="4192619"/>
            <a:ext cx="1887166" cy="55447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dirty="0"/>
              <a:t>Uitklaring </a:t>
            </a:r>
          </a:p>
        </p:txBody>
      </p:sp>
      <p:sp>
        <p:nvSpPr>
          <p:cNvPr id="5" name="Afgeronde rechthoek 4"/>
          <p:cNvSpPr/>
          <p:nvPr/>
        </p:nvSpPr>
        <p:spPr>
          <a:xfrm>
            <a:off x="5493538" y="4192619"/>
            <a:ext cx="2010770" cy="53502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dirty="0"/>
              <a:t>Overbrugging </a:t>
            </a:r>
          </a:p>
        </p:txBody>
      </p:sp>
      <p:sp>
        <p:nvSpPr>
          <p:cNvPr id="6" name="Afgeronde rechthoek 5"/>
          <p:cNvSpPr/>
          <p:nvPr/>
        </p:nvSpPr>
        <p:spPr>
          <a:xfrm>
            <a:off x="7589267" y="4192618"/>
            <a:ext cx="2039954" cy="53502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dirty="0"/>
              <a:t>Regie </a:t>
            </a:r>
          </a:p>
        </p:txBody>
      </p:sp>
    </p:spTree>
    <p:extLst>
      <p:ext uri="{BB962C8B-B14F-4D97-AF65-F5344CB8AC3E}">
        <p14:creationId xmlns:p14="http://schemas.microsoft.com/office/powerpoint/2010/main" val="27118160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err="1"/>
              <a:t>Gezinscoaching</a:t>
            </a:r>
            <a:r>
              <a:rPr lang="nl-BE" dirty="0"/>
              <a:t> : Wat? </a:t>
            </a:r>
          </a:p>
        </p:txBody>
      </p:sp>
      <p:sp>
        <p:nvSpPr>
          <p:cNvPr id="3" name="Tijdelijke aanduiding voor inhoud 2"/>
          <p:cNvSpPr>
            <a:spLocks noGrp="1"/>
          </p:cNvSpPr>
          <p:nvPr>
            <p:ph idx="1"/>
          </p:nvPr>
        </p:nvSpPr>
        <p:spPr/>
        <p:txBody>
          <a:bodyPr/>
          <a:lstStyle/>
          <a:p>
            <a:r>
              <a:rPr lang="nl-BE" dirty="0"/>
              <a:t>Begeleiding aan huis </a:t>
            </a:r>
          </a:p>
          <a:p>
            <a:r>
              <a:rPr lang="nl-BE" dirty="0"/>
              <a:t>Frequentie : gemiddeld 1 x per 2 weken </a:t>
            </a:r>
          </a:p>
          <a:p>
            <a:r>
              <a:rPr lang="nl-BE" dirty="0"/>
              <a:t>Voor gezinnen met kinderen van 0 – 18 jaar </a:t>
            </a:r>
          </a:p>
          <a:p>
            <a:r>
              <a:rPr lang="nl-BE" dirty="0"/>
              <a:t>Kosteloos voor de gezinnen </a:t>
            </a:r>
          </a:p>
          <a:p>
            <a:r>
              <a:rPr lang="nl-BE" dirty="0"/>
              <a:t>Geen eindtermijn bepaald op voorhand </a:t>
            </a:r>
          </a:p>
          <a:p>
            <a:r>
              <a:rPr lang="nl-BE" dirty="0"/>
              <a:t>In geval van scheiding dienen beide ouders akkoord te zijn met begeleiding</a:t>
            </a:r>
          </a:p>
          <a:p>
            <a:endParaRPr lang="nl-BE" dirty="0"/>
          </a:p>
        </p:txBody>
      </p:sp>
      <p:pic>
        <p:nvPicPr>
          <p:cNvPr id="4" name="Afbeelding 3"/>
          <p:cNvPicPr>
            <a:picLocks noChangeAspect="1"/>
          </p:cNvPicPr>
          <p:nvPr/>
        </p:nvPicPr>
        <p:blipFill>
          <a:blip r:embed="rId2"/>
          <a:stretch>
            <a:fillRect/>
          </a:stretch>
        </p:blipFill>
        <p:spPr>
          <a:xfrm>
            <a:off x="7097486" y="2020756"/>
            <a:ext cx="3508257" cy="2477395"/>
          </a:xfrm>
          <a:prstGeom prst="rect">
            <a:avLst/>
          </a:prstGeom>
        </p:spPr>
      </p:pic>
    </p:spTree>
    <p:extLst>
      <p:ext uri="{BB962C8B-B14F-4D97-AF65-F5344CB8AC3E}">
        <p14:creationId xmlns:p14="http://schemas.microsoft.com/office/powerpoint/2010/main" val="32926573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err="1"/>
              <a:t>Gezinscoaching</a:t>
            </a:r>
            <a:r>
              <a:rPr lang="nl-BE" dirty="0"/>
              <a:t> : hoe? </a:t>
            </a:r>
          </a:p>
        </p:txBody>
      </p:sp>
      <p:sp>
        <p:nvSpPr>
          <p:cNvPr id="3" name="Tijdelijke aanduiding voor inhoud 2"/>
          <p:cNvSpPr>
            <a:spLocks noGrp="1"/>
          </p:cNvSpPr>
          <p:nvPr>
            <p:ph idx="1"/>
          </p:nvPr>
        </p:nvSpPr>
        <p:spPr/>
        <p:txBody>
          <a:bodyPr/>
          <a:lstStyle/>
          <a:p>
            <a:r>
              <a:rPr lang="nl-BE" dirty="0"/>
              <a:t>De gezinscoach maakt </a:t>
            </a:r>
            <a:r>
              <a:rPr lang="nl-BE" b="1" dirty="0"/>
              <a:t>samen</a:t>
            </a:r>
            <a:r>
              <a:rPr lang="nl-BE" dirty="0"/>
              <a:t> met het gezin een gezinsplan op. </a:t>
            </a:r>
          </a:p>
          <a:p>
            <a:r>
              <a:rPr lang="nl-BE" dirty="0"/>
              <a:t>In dit gezinsplan worden een aantal hulpvragen, krachten en doelstellingen geformuleerd op basis van de noden van het gezin, en op basis van de krachten </a:t>
            </a:r>
          </a:p>
          <a:p>
            <a:r>
              <a:rPr lang="nl-BE" dirty="0"/>
              <a:t>Het gezin heeft </a:t>
            </a:r>
            <a:r>
              <a:rPr lang="nl-BE" b="1" dirty="0"/>
              <a:t>zelf de regie </a:t>
            </a:r>
            <a:r>
              <a:rPr lang="nl-BE" dirty="0"/>
              <a:t>over dit gezinsplan en over het traject </a:t>
            </a:r>
          </a:p>
          <a:p>
            <a:r>
              <a:rPr lang="nl-BE" dirty="0"/>
              <a:t>Het traject verloopt op het tempo van het gezin</a:t>
            </a:r>
          </a:p>
          <a:p>
            <a:r>
              <a:rPr lang="nl-BE" dirty="0"/>
              <a:t>We streven naar zorgcontinuïteit</a:t>
            </a:r>
          </a:p>
          <a:p>
            <a:pPr marL="0" indent="0">
              <a:buNone/>
            </a:pPr>
            <a:endParaRPr lang="nl-BE" dirty="0"/>
          </a:p>
        </p:txBody>
      </p:sp>
    </p:spTree>
    <p:extLst>
      <p:ext uri="{BB962C8B-B14F-4D97-AF65-F5344CB8AC3E}">
        <p14:creationId xmlns:p14="http://schemas.microsoft.com/office/powerpoint/2010/main" val="4241442646"/>
      </p:ext>
    </p:extLst>
  </p:cSld>
  <p:clrMapOvr>
    <a:masterClrMapping/>
  </p:clrMapOvr>
</p:sld>
</file>

<file path=ppt/theme/theme1.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366658"/>
      </a:accent1>
      <a:accent2>
        <a:srgbClr val="8CB64A"/>
      </a:accent2>
      <a:accent3>
        <a:srgbClr val="88D5A9"/>
      </a:accent3>
      <a:accent4>
        <a:srgbClr val="969FA7"/>
      </a:accent4>
      <a:accent5>
        <a:srgbClr val="E8A844"/>
      </a:accent5>
      <a:accent6>
        <a:srgbClr val="A1561F"/>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4BEC0EAF-CF86-4D49-B83B-56CC62D3CFF1}"/>
    </a:ext>
  </a:extLst>
</a:theme>
</file>

<file path=ppt/theme/theme2.xml><?xml version="1.0" encoding="utf-8"?>
<a:theme xmlns:a="http://schemas.openxmlformats.org/drawingml/2006/main" name="Office-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h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77210f24a1be23c92c90fd886aa0aa">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60e05723c5c1908df1a1a4ebf11d344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Props1.xml><?xml version="1.0" encoding="utf-8"?>
<ds:datastoreItem xmlns:ds="http://schemas.openxmlformats.org/officeDocument/2006/customXml" ds:itemID="{D1CAB62D-49E5-4271-85C6-1466970BAB69}">
  <ds:schemaRefs>
    <ds:schemaRef ds:uri="http://schemas.microsoft.com/sharepoint/v3/contenttype/forms"/>
  </ds:schemaRefs>
</ds:datastoreItem>
</file>

<file path=customXml/itemProps2.xml><?xml version="1.0" encoding="utf-8"?>
<ds:datastoreItem xmlns:ds="http://schemas.openxmlformats.org/officeDocument/2006/customXml" ds:itemID="{D5A32ED2-6DBA-4E14-851E-DE5772C902F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A7F0652-397B-4F71-B75E-207A80EB2786}">
  <ds:schemaRefs>
    <ds:schemaRef ds:uri="http://purl.org/dc/terms/"/>
    <ds:schemaRef ds:uri="http://schemas.openxmlformats.org/package/2006/metadata/core-properties"/>
    <ds:schemaRef ds:uri="http://purl.org/dc/dcmitype/"/>
    <ds:schemaRef ds:uri="16c05727-aa75-4e4a-9b5f-8a80a1165891"/>
    <ds:schemaRef ds:uri="http://purl.org/dc/elements/1.1/"/>
    <ds:schemaRef ds:uri="http://schemas.microsoft.com/office/2006/documentManagement/types"/>
    <ds:schemaRef ds:uri="http://schemas.microsoft.com/office/2006/metadata/properties"/>
    <ds:schemaRef ds:uri="71af3243-3dd4-4a8d-8c0d-dd76da1f02a5"/>
    <ds:schemaRef ds:uri="http://schemas.microsoft.com/office/infopath/2007/PartnerControl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TM03457464[[fn=Dividend]]</Template>
  <TotalTime>0</TotalTime>
  <Words>1118</Words>
  <Application>Microsoft Office PowerPoint</Application>
  <PresentationFormat>Breedbeeld</PresentationFormat>
  <Paragraphs>135</Paragraphs>
  <Slides>22</Slides>
  <Notes>1</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22</vt:i4>
      </vt:variant>
    </vt:vector>
  </HeadingPairs>
  <TitlesOfParts>
    <vt:vector size="27" baseType="lpstr">
      <vt:lpstr>Arial</vt:lpstr>
      <vt:lpstr>Calibri</vt:lpstr>
      <vt:lpstr>Gill Sans MT</vt:lpstr>
      <vt:lpstr>Wingdings 2</vt:lpstr>
      <vt:lpstr>Dividend</vt:lpstr>
      <vt:lpstr>1 gezin 1 plan halle-vilvoorde </vt:lpstr>
      <vt:lpstr>Wie zijn wij? </vt:lpstr>
      <vt:lpstr>Regio </vt:lpstr>
      <vt:lpstr>Samenwerkingverband? </vt:lpstr>
      <vt:lpstr>Missie 1G1P </vt:lpstr>
      <vt:lpstr>Gezinscoaching </vt:lpstr>
      <vt:lpstr>Gezinscoaching : voor wie? </vt:lpstr>
      <vt:lpstr>Gezinscoaching : Wat? </vt:lpstr>
      <vt:lpstr>Gezinscoaching : hoe? </vt:lpstr>
      <vt:lpstr>Aanmelden? </vt:lpstr>
      <vt:lpstr>Wie kan je contacteren bij vragen over gc? </vt:lpstr>
      <vt:lpstr>Eerstelijnspsychologische zorg</vt:lpstr>
      <vt:lpstr>Mission statement ELP </vt:lpstr>
      <vt:lpstr>Waar staan we voor? </vt:lpstr>
      <vt:lpstr>Regio? </vt:lpstr>
      <vt:lpstr>Werkwijze </vt:lpstr>
      <vt:lpstr>Wie is gebaat bij een traject bij een eerstelijnspsycholoog? </vt:lpstr>
      <vt:lpstr>Wie verwijzen we beter door naar de tweede lijn?  </vt:lpstr>
      <vt:lpstr>Wie kan je contacteren bij vragen over ELP? </vt:lpstr>
      <vt:lpstr>Aanmelden? </vt:lpstr>
      <vt:lpstr>Samenvatting  </vt:lpstr>
      <vt:lpstr>Vragen? </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2021-11-04T09:14:39Z</dcterms:created>
  <dcterms:modified xsi:type="dcterms:W3CDTF">2023-09-21T09:08:07Z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