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9" r:id="rId6"/>
    <p:sldId id="263" r:id="rId7"/>
    <p:sldId id="257" r:id="rId8"/>
    <p:sldId id="277" r:id="rId9"/>
    <p:sldId id="258" r:id="rId10"/>
    <p:sldId id="274" r:id="rId11"/>
    <p:sldId id="259" r:id="rId12"/>
    <p:sldId id="275" r:id="rId13"/>
    <p:sldId id="260" r:id="rId14"/>
    <p:sldId id="270" r:id="rId15"/>
    <p:sldId id="271" r:id="rId16"/>
    <p:sldId id="272" r:id="rId17"/>
    <p:sldId id="273" r:id="rId18"/>
    <p:sldId id="267" r:id="rId19"/>
    <p:sldId id="264" r:id="rId20"/>
  </p:sldIdLst>
  <p:sldSz cx="9144000" cy="6858000" type="screen4x3"/>
  <p:notesSz cx="6792913" cy="9925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i="1" kern="1200">
        <a:solidFill>
          <a:schemeClr val="tx2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2AD"/>
    <a:srgbClr val="6C9FBC"/>
    <a:srgbClr val="7AA8C2"/>
    <a:srgbClr val="569CBE"/>
    <a:srgbClr val="0099CC"/>
    <a:srgbClr val="6699FF"/>
    <a:srgbClr val="0066CC"/>
    <a:srgbClr val="000099"/>
    <a:srgbClr val="7889FB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0D2CBB-485A-447C-A259-E892E7999CD2}" v="171" dt="2023-10-06T07:37:28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47" autoAdjust="0"/>
    <p:restoredTop sz="97108" autoAdjust="0"/>
  </p:normalViewPr>
  <p:slideViewPr>
    <p:cSldViewPr snapToGrid="0">
      <p:cViewPr varScale="1">
        <p:scale>
          <a:sx n="78" d="100"/>
          <a:sy n="78" d="100"/>
        </p:scale>
        <p:origin x="101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1962" y="-1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mailto:ambulante.drugszorg@despiegel.org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mailto:ambulante.drugszorg@despiegel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4D7F5-02C4-4AB7-AF39-99745596AFE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089826B-F45E-4E2B-8944-D8D825560703}">
      <dgm:prSet/>
      <dgm:spPr/>
      <dgm:t>
        <a:bodyPr/>
        <a:lstStyle/>
        <a:p>
          <a:r>
            <a:rPr lang="nl-NL"/>
            <a:t>Verslavingszorg Vlaams-Brabant</a:t>
          </a:r>
          <a:endParaRPr lang="en-US"/>
        </a:p>
      </dgm:t>
    </dgm:pt>
    <dgm:pt modelId="{1B692406-7EDC-4769-92D8-60EEF6B64A15}" type="parTrans" cxnId="{EC720A76-C0C6-4DD2-8FC5-4C1A17816F36}">
      <dgm:prSet/>
      <dgm:spPr/>
      <dgm:t>
        <a:bodyPr/>
        <a:lstStyle/>
        <a:p>
          <a:endParaRPr lang="en-US"/>
        </a:p>
      </dgm:t>
    </dgm:pt>
    <dgm:pt modelId="{99BC427B-407A-4F62-9E07-6758D280BAA1}" type="sibTrans" cxnId="{EC720A76-C0C6-4DD2-8FC5-4C1A17816F36}">
      <dgm:prSet/>
      <dgm:spPr/>
      <dgm:t>
        <a:bodyPr/>
        <a:lstStyle/>
        <a:p>
          <a:endParaRPr lang="en-US"/>
        </a:p>
      </dgm:t>
    </dgm:pt>
    <dgm:pt modelId="{B5E547BB-584F-4C3A-9C4C-45DE772404C1}">
      <dgm:prSet/>
      <dgm:spPr/>
      <dgm:t>
        <a:bodyPr/>
        <a:lstStyle/>
        <a:p>
          <a:r>
            <a:rPr lang="nl-NL"/>
            <a:t>Maatschappelijke hoofdzetel: Pellenbergstraat 160, 3010 Kessel-Lo</a:t>
          </a:r>
          <a:endParaRPr lang="en-US"/>
        </a:p>
      </dgm:t>
    </dgm:pt>
    <dgm:pt modelId="{451A08DC-041A-4C39-A4C1-E0A09A80ECB2}" type="parTrans" cxnId="{73AF5708-5AE8-4698-94B1-22BA2A9F7341}">
      <dgm:prSet/>
      <dgm:spPr/>
      <dgm:t>
        <a:bodyPr/>
        <a:lstStyle/>
        <a:p>
          <a:endParaRPr lang="en-US"/>
        </a:p>
      </dgm:t>
    </dgm:pt>
    <dgm:pt modelId="{A5E652AE-F7A5-448D-AF13-BA7758DB7281}" type="sibTrans" cxnId="{73AF5708-5AE8-4698-94B1-22BA2A9F7341}">
      <dgm:prSet/>
      <dgm:spPr/>
      <dgm:t>
        <a:bodyPr/>
        <a:lstStyle/>
        <a:p>
          <a:endParaRPr lang="en-US"/>
        </a:p>
      </dgm:t>
    </dgm:pt>
    <dgm:pt modelId="{0B8DCE95-6418-461A-9334-EA90215CE929}">
      <dgm:prSet/>
      <dgm:spPr/>
      <dgm:t>
        <a:bodyPr/>
        <a:lstStyle/>
        <a:p>
          <a:r>
            <a:rPr lang="nl-NL"/>
            <a:t>+/- 60-tal medewerkers</a:t>
          </a:r>
          <a:endParaRPr lang="en-US"/>
        </a:p>
      </dgm:t>
    </dgm:pt>
    <dgm:pt modelId="{F42F17E9-B4BB-4BCA-9A4F-366B7F8AE758}" type="parTrans" cxnId="{C1C5F9CE-DB98-4F61-922C-0CE8FD3BC5BC}">
      <dgm:prSet/>
      <dgm:spPr/>
      <dgm:t>
        <a:bodyPr/>
        <a:lstStyle/>
        <a:p>
          <a:endParaRPr lang="en-US"/>
        </a:p>
      </dgm:t>
    </dgm:pt>
    <dgm:pt modelId="{BD2CCBCE-F0D6-4E53-AEE3-FC1F5ABC6797}" type="sibTrans" cxnId="{C1C5F9CE-DB98-4F61-922C-0CE8FD3BC5BC}">
      <dgm:prSet/>
      <dgm:spPr/>
      <dgm:t>
        <a:bodyPr/>
        <a:lstStyle/>
        <a:p>
          <a:endParaRPr lang="en-US"/>
        </a:p>
      </dgm:t>
    </dgm:pt>
    <dgm:pt modelId="{2531E94F-6DDE-46AB-BBC6-55EC1D9B3DAD}">
      <dgm:prSet/>
      <dgm:spPr/>
      <dgm:t>
        <a:bodyPr/>
        <a:lstStyle/>
        <a:p>
          <a:r>
            <a:rPr lang="nl-NL"/>
            <a:t>3 afdelingen:</a:t>
          </a:r>
          <a:endParaRPr lang="en-US"/>
        </a:p>
      </dgm:t>
    </dgm:pt>
    <dgm:pt modelId="{F17DB1D7-D536-440C-89DE-5494B246157E}" type="parTrans" cxnId="{83D31922-AD30-447B-860C-B9278E1048E8}">
      <dgm:prSet/>
      <dgm:spPr/>
      <dgm:t>
        <a:bodyPr/>
        <a:lstStyle/>
        <a:p>
          <a:endParaRPr lang="en-US"/>
        </a:p>
      </dgm:t>
    </dgm:pt>
    <dgm:pt modelId="{F769624B-471B-43A3-9294-4CAF911F0B5C}" type="sibTrans" cxnId="{83D31922-AD30-447B-860C-B9278E1048E8}">
      <dgm:prSet/>
      <dgm:spPr/>
      <dgm:t>
        <a:bodyPr/>
        <a:lstStyle/>
        <a:p>
          <a:endParaRPr lang="en-US"/>
        </a:p>
      </dgm:t>
    </dgm:pt>
    <dgm:pt modelId="{BA49F6CF-88AD-4FB0-8424-06A63F57FC14}">
      <dgm:prSet/>
      <dgm:spPr/>
      <dgm:t>
        <a:bodyPr/>
        <a:lstStyle/>
        <a:p>
          <a:r>
            <a:rPr lang="nl-NL"/>
            <a:t>2 residentiële (ontwenning + langdurige rehabilitatie (Therapeutische gemeenschap))</a:t>
          </a:r>
          <a:endParaRPr lang="en-US"/>
        </a:p>
      </dgm:t>
    </dgm:pt>
    <dgm:pt modelId="{4EB5B115-A801-4BF0-AE02-B2C26E179EC6}" type="parTrans" cxnId="{FD601ECF-5F5A-4E56-A100-BE527167D4D8}">
      <dgm:prSet/>
      <dgm:spPr/>
      <dgm:t>
        <a:bodyPr/>
        <a:lstStyle/>
        <a:p>
          <a:endParaRPr lang="en-US"/>
        </a:p>
      </dgm:t>
    </dgm:pt>
    <dgm:pt modelId="{98843FFA-3DA5-4C5F-B2B9-0C1DC6C2CAEB}" type="sibTrans" cxnId="{FD601ECF-5F5A-4E56-A100-BE527167D4D8}">
      <dgm:prSet/>
      <dgm:spPr/>
      <dgm:t>
        <a:bodyPr/>
        <a:lstStyle/>
        <a:p>
          <a:endParaRPr lang="en-US"/>
        </a:p>
      </dgm:t>
    </dgm:pt>
    <dgm:pt modelId="{6F744F62-5AF6-4117-BA9E-C8D2C44FED75}">
      <dgm:prSet/>
      <dgm:spPr/>
      <dgm:t>
        <a:bodyPr/>
        <a:lstStyle/>
        <a:p>
          <a:r>
            <a:rPr lang="nl-NL"/>
            <a:t>1 ambulante afdeling</a:t>
          </a:r>
          <a:endParaRPr lang="en-US"/>
        </a:p>
      </dgm:t>
    </dgm:pt>
    <dgm:pt modelId="{A9F7D66E-4D93-4F67-A5DE-F93146EB3FC0}" type="parTrans" cxnId="{C52829AF-A76D-4C27-BD79-9A8DF6620EF8}">
      <dgm:prSet/>
      <dgm:spPr/>
      <dgm:t>
        <a:bodyPr/>
        <a:lstStyle/>
        <a:p>
          <a:endParaRPr lang="en-US"/>
        </a:p>
      </dgm:t>
    </dgm:pt>
    <dgm:pt modelId="{4FA45A42-20F6-43BF-A680-D94E7D01A68A}" type="sibTrans" cxnId="{C52829AF-A76D-4C27-BD79-9A8DF6620EF8}">
      <dgm:prSet/>
      <dgm:spPr/>
      <dgm:t>
        <a:bodyPr/>
        <a:lstStyle/>
        <a:p>
          <a:endParaRPr lang="en-US"/>
        </a:p>
      </dgm:t>
    </dgm:pt>
    <dgm:pt modelId="{3F960EF9-9794-4F8F-8314-D5AC1A420AF8}" type="pres">
      <dgm:prSet presAssocID="{1014D7F5-02C4-4AB7-AF39-99745596AFEA}" presName="root" presStyleCnt="0">
        <dgm:presLayoutVars>
          <dgm:dir/>
          <dgm:resizeHandles val="exact"/>
        </dgm:presLayoutVars>
      </dgm:prSet>
      <dgm:spPr/>
    </dgm:pt>
    <dgm:pt modelId="{83A06F4F-8464-455F-B06B-ABD6BB76C7A7}" type="pres">
      <dgm:prSet presAssocID="{1089826B-F45E-4E2B-8944-D8D825560703}" presName="compNode" presStyleCnt="0"/>
      <dgm:spPr/>
    </dgm:pt>
    <dgm:pt modelId="{1316FB64-FDB3-4EFA-B81C-BC8430DBA972}" type="pres">
      <dgm:prSet presAssocID="{1089826B-F45E-4E2B-8944-D8D825560703}" presName="bgRect" presStyleLbl="bgShp" presStyleIdx="0" presStyleCnt="4"/>
      <dgm:spPr/>
    </dgm:pt>
    <dgm:pt modelId="{8BB444AD-8F07-466A-A1D4-247B7BA1F040}" type="pres">
      <dgm:prSet presAssocID="{1089826B-F45E-4E2B-8944-D8D82556070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3FB9270F-09FC-44DF-9672-277CA32C2DD0}" type="pres">
      <dgm:prSet presAssocID="{1089826B-F45E-4E2B-8944-D8D825560703}" presName="spaceRect" presStyleCnt="0"/>
      <dgm:spPr/>
    </dgm:pt>
    <dgm:pt modelId="{E48C09EB-6935-4514-9C33-10B577B66844}" type="pres">
      <dgm:prSet presAssocID="{1089826B-F45E-4E2B-8944-D8D825560703}" presName="parTx" presStyleLbl="revTx" presStyleIdx="0" presStyleCnt="5">
        <dgm:presLayoutVars>
          <dgm:chMax val="0"/>
          <dgm:chPref val="0"/>
        </dgm:presLayoutVars>
      </dgm:prSet>
      <dgm:spPr/>
    </dgm:pt>
    <dgm:pt modelId="{1B339831-E6AF-46C7-9A5D-8F0A3215A460}" type="pres">
      <dgm:prSet presAssocID="{99BC427B-407A-4F62-9E07-6758D280BAA1}" presName="sibTrans" presStyleCnt="0"/>
      <dgm:spPr/>
    </dgm:pt>
    <dgm:pt modelId="{D39C50B2-EED9-4595-9A74-861224E8656A}" type="pres">
      <dgm:prSet presAssocID="{B5E547BB-584F-4C3A-9C4C-45DE772404C1}" presName="compNode" presStyleCnt="0"/>
      <dgm:spPr/>
    </dgm:pt>
    <dgm:pt modelId="{187A11B2-5E7F-41F0-9F5F-76F2716D30FF}" type="pres">
      <dgm:prSet presAssocID="{B5E547BB-584F-4C3A-9C4C-45DE772404C1}" presName="bgRect" presStyleLbl="bgShp" presStyleIdx="1" presStyleCnt="4"/>
      <dgm:spPr/>
    </dgm:pt>
    <dgm:pt modelId="{DF71A706-5C92-4D7A-8354-382376E1F8EC}" type="pres">
      <dgm:prSet presAssocID="{B5E547BB-584F-4C3A-9C4C-45DE772404C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vis"/>
        </a:ext>
      </dgm:extLst>
    </dgm:pt>
    <dgm:pt modelId="{2B3F54F6-FC6B-4579-B62B-C30D82F162AB}" type="pres">
      <dgm:prSet presAssocID="{B5E547BB-584F-4C3A-9C4C-45DE772404C1}" presName="spaceRect" presStyleCnt="0"/>
      <dgm:spPr/>
    </dgm:pt>
    <dgm:pt modelId="{7B8BA928-64EA-4327-B4D4-72027CC835D0}" type="pres">
      <dgm:prSet presAssocID="{B5E547BB-584F-4C3A-9C4C-45DE772404C1}" presName="parTx" presStyleLbl="revTx" presStyleIdx="1" presStyleCnt="5">
        <dgm:presLayoutVars>
          <dgm:chMax val="0"/>
          <dgm:chPref val="0"/>
        </dgm:presLayoutVars>
      </dgm:prSet>
      <dgm:spPr/>
    </dgm:pt>
    <dgm:pt modelId="{F07C0A33-7A9F-463D-9CEE-C6DBE4DD0070}" type="pres">
      <dgm:prSet presAssocID="{A5E652AE-F7A5-448D-AF13-BA7758DB7281}" presName="sibTrans" presStyleCnt="0"/>
      <dgm:spPr/>
    </dgm:pt>
    <dgm:pt modelId="{608E6620-9A80-471F-A501-B927E748111C}" type="pres">
      <dgm:prSet presAssocID="{0B8DCE95-6418-461A-9334-EA90215CE929}" presName="compNode" presStyleCnt="0"/>
      <dgm:spPr/>
    </dgm:pt>
    <dgm:pt modelId="{8509A671-6A8A-4B8D-BAE5-E09290C791FA}" type="pres">
      <dgm:prSet presAssocID="{0B8DCE95-6418-461A-9334-EA90215CE929}" presName="bgRect" presStyleLbl="bgShp" presStyleIdx="2" presStyleCnt="4"/>
      <dgm:spPr/>
    </dgm:pt>
    <dgm:pt modelId="{9D26EE6C-6DEF-431E-A35B-48CE6876E9DD}" type="pres">
      <dgm:prSet presAssocID="{0B8DCE95-6418-461A-9334-EA90215CE92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E7F7CD39-B859-495F-B4B4-1039BA2DC217}" type="pres">
      <dgm:prSet presAssocID="{0B8DCE95-6418-461A-9334-EA90215CE929}" presName="spaceRect" presStyleCnt="0"/>
      <dgm:spPr/>
    </dgm:pt>
    <dgm:pt modelId="{B82FC0DD-849A-4440-A140-0364F9D0C9E4}" type="pres">
      <dgm:prSet presAssocID="{0B8DCE95-6418-461A-9334-EA90215CE929}" presName="parTx" presStyleLbl="revTx" presStyleIdx="2" presStyleCnt="5">
        <dgm:presLayoutVars>
          <dgm:chMax val="0"/>
          <dgm:chPref val="0"/>
        </dgm:presLayoutVars>
      </dgm:prSet>
      <dgm:spPr/>
    </dgm:pt>
    <dgm:pt modelId="{93267D08-0B21-49CC-B7E2-40F710C3149A}" type="pres">
      <dgm:prSet presAssocID="{BD2CCBCE-F0D6-4E53-AEE3-FC1F5ABC6797}" presName="sibTrans" presStyleCnt="0"/>
      <dgm:spPr/>
    </dgm:pt>
    <dgm:pt modelId="{03BD0EF8-7A6C-471E-9F3D-542070F4DD43}" type="pres">
      <dgm:prSet presAssocID="{2531E94F-6DDE-46AB-BBC6-55EC1D9B3DAD}" presName="compNode" presStyleCnt="0"/>
      <dgm:spPr/>
    </dgm:pt>
    <dgm:pt modelId="{CDED58A5-B2BA-49D7-AA53-080FC389E168}" type="pres">
      <dgm:prSet presAssocID="{2531E94F-6DDE-46AB-BBC6-55EC1D9B3DAD}" presName="bgRect" presStyleLbl="bgShp" presStyleIdx="3" presStyleCnt="4"/>
      <dgm:spPr/>
    </dgm:pt>
    <dgm:pt modelId="{2D909BDE-8A27-4555-B028-EFFCDC21019F}" type="pres">
      <dgm:prSet presAssocID="{2531E94F-6DDE-46AB-BBC6-55EC1D9B3DA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s"/>
        </a:ext>
      </dgm:extLst>
    </dgm:pt>
    <dgm:pt modelId="{82D74934-E1AC-45A4-8008-D37D2A30A4CA}" type="pres">
      <dgm:prSet presAssocID="{2531E94F-6DDE-46AB-BBC6-55EC1D9B3DAD}" presName="spaceRect" presStyleCnt="0"/>
      <dgm:spPr/>
    </dgm:pt>
    <dgm:pt modelId="{DBEA7ACE-C25A-4042-9A11-55CF52D55D2F}" type="pres">
      <dgm:prSet presAssocID="{2531E94F-6DDE-46AB-BBC6-55EC1D9B3DAD}" presName="parTx" presStyleLbl="revTx" presStyleIdx="3" presStyleCnt="5">
        <dgm:presLayoutVars>
          <dgm:chMax val="0"/>
          <dgm:chPref val="0"/>
        </dgm:presLayoutVars>
      </dgm:prSet>
      <dgm:spPr/>
    </dgm:pt>
    <dgm:pt modelId="{F72B9360-568C-424B-B360-D5F51F353FB9}" type="pres">
      <dgm:prSet presAssocID="{2531E94F-6DDE-46AB-BBC6-55EC1D9B3DAD}" presName="desTx" presStyleLbl="revTx" presStyleIdx="4" presStyleCnt="5">
        <dgm:presLayoutVars/>
      </dgm:prSet>
      <dgm:spPr/>
    </dgm:pt>
  </dgm:ptLst>
  <dgm:cxnLst>
    <dgm:cxn modelId="{56210608-B250-4C14-8451-17F43BCA528E}" type="presOf" srcId="{0B8DCE95-6418-461A-9334-EA90215CE929}" destId="{B82FC0DD-849A-4440-A140-0364F9D0C9E4}" srcOrd="0" destOrd="0" presId="urn:microsoft.com/office/officeart/2018/2/layout/IconVerticalSolidList"/>
    <dgm:cxn modelId="{73AF5708-5AE8-4698-94B1-22BA2A9F7341}" srcId="{1014D7F5-02C4-4AB7-AF39-99745596AFEA}" destId="{B5E547BB-584F-4C3A-9C4C-45DE772404C1}" srcOrd="1" destOrd="0" parTransId="{451A08DC-041A-4C39-A4C1-E0A09A80ECB2}" sibTransId="{A5E652AE-F7A5-448D-AF13-BA7758DB7281}"/>
    <dgm:cxn modelId="{83D31922-AD30-447B-860C-B9278E1048E8}" srcId="{1014D7F5-02C4-4AB7-AF39-99745596AFEA}" destId="{2531E94F-6DDE-46AB-BBC6-55EC1D9B3DAD}" srcOrd="3" destOrd="0" parTransId="{F17DB1D7-D536-440C-89DE-5494B246157E}" sibTransId="{F769624B-471B-43A3-9294-4CAF911F0B5C}"/>
    <dgm:cxn modelId="{38042624-0469-4F3F-9C4C-52C5D9FAA5C1}" type="presOf" srcId="{1014D7F5-02C4-4AB7-AF39-99745596AFEA}" destId="{3F960EF9-9794-4F8F-8314-D5AC1A420AF8}" srcOrd="0" destOrd="0" presId="urn:microsoft.com/office/officeart/2018/2/layout/IconVerticalSolidList"/>
    <dgm:cxn modelId="{6F4C9E66-1ADB-47A3-9C3C-F2E9A3A24950}" type="presOf" srcId="{BA49F6CF-88AD-4FB0-8424-06A63F57FC14}" destId="{F72B9360-568C-424B-B360-D5F51F353FB9}" srcOrd="0" destOrd="0" presId="urn:microsoft.com/office/officeart/2018/2/layout/IconVerticalSolidList"/>
    <dgm:cxn modelId="{EC720A76-C0C6-4DD2-8FC5-4C1A17816F36}" srcId="{1014D7F5-02C4-4AB7-AF39-99745596AFEA}" destId="{1089826B-F45E-4E2B-8944-D8D825560703}" srcOrd="0" destOrd="0" parTransId="{1B692406-7EDC-4769-92D8-60EEF6B64A15}" sibTransId="{99BC427B-407A-4F62-9E07-6758D280BAA1}"/>
    <dgm:cxn modelId="{991BE991-3698-44B5-ACD3-C77D114B7C4A}" type="presOf" srcId="{1089826B-F45E-4E2B-8944-D8D825560703}" destId="{E48C09EB-6935-4514-9C33-10B577B66844}" srcOrd="0" destOrd="0" presId="urn:microsoft.com/office/officeart/2018/2/layout/IconVerticalSolidList"/>
    <dgm:cxn modelId="{0312A2A4-1542-4FBF-905F-3009B28B3217}" type="presOf" srcId="{B5E547BB-584F-4C3A-9C4C-45DE772404C1}" destId="{7B8BA928-64EA-4327-B4D4-72027CC835D0}" srcOrd="0" destOrd="0" presId="urn:microsoft.com/office/officeart/2018/2/layout/IconVerticalSolidList"/>
    <dgm:cxn modelId="{C52829AF-A76D-4C27-BD79-9A8DF6620EF8}" srcId="{2531E94F-6DDE-46AB-BBC6-55EC1D9B3DAD}" destId="{6F744F62-5AF6-4117-BA9E-C8D2C44FED75}" srcOrd="1" destOrd="0" parTransId="{A9F7D66E-4D93-4F67-A5DE-F93146EB3FC0}" sibTransId="{4FA45A42-20F6-43BF-A680-D94E7D01A68A}"/>
    <dgm:cxn modelId="{C1C5F9CE-DB98-4F61-922C-0CE8FD3BC5BC}" srcId="{1014D7F5-02C4-4AB7-AF39-99745596AFEA}" destId="{0B8DCE95-6418-461A-9334-EA90215CE929}" srcOrd="2" destOrd="0" parTransId="{F42F17E9-B4BB-4BCA-9A4F-366B7F8AE758}" sibTransId="{BD2CCBCE-F0D6-4E53-AEE3-FC1F5ABC6797}"/>
    <dgm:cxn modelId="{FD601ECF-5F5A-4E56-A100-BE527167D4D8}" srcId="{2531E94F-6DDE-46AB-BBC6-55EC1D9B3DAD}" destId="{BA49F6CF-88AD-4FB0-8424-06A63F57FC14}" srcOrd="0" destOrd="0" parTransId="{4EB5B115-A801-4BF0-AE02-B2C26E179EC6}" sibTransId="{98843FFA-3DA5-4C5F-B2B9-0C1DC6C2CAEB}"/>
    <dgm:cxn modelId="{0450ACDA-CB6E-407E-B9EE-40E518FE616E}" type="presOf" srcId="{6F744F62-5AF6-4117-BA9E-C8D2C44FED75}" destId="{F72B9360-568C-424B-B360-D5F51F353FB9}" srcOrd="0" destOrd="1" presId="urn:microsoft.com/office/officeart/2018/2/layout/IconVerticalSolidList"/>
    <dgm:cxn modelId="{201D04FA-1F51-488C-878F-AD82E7637826}" type="presOf" srcId="{2531E94F-6DDE-46AB-BBC6-55EC1D9B3DAD}" destId="{DBEA7ACE-C25A-4042-9A11-55CF52D55D2F}" srcOrd="0" destOrd="0" presId="urn:microsoft.com/office/officeart/2018/2/layout/IconVerticalSolidList"/>
    <dgm:cxn modelId="{816083C7-D443-4B98-B1D7-55F7796F70BD}" type="presParOf" srcId="{3F960EF9-9794-4F8F-8314-D5AC1A420AF8}" destId="{83A06F4F-8464-455F-B06B-ABD6BB76C7A7}" srcOrd="0" destOrd="0" presId="urn:microsoft.com/office/officeart/2018/2/layout/IconVerticalSolidList"/>
    <dgm:cxn modelId="{76295746-4B80-4B2A-B419-F22233187732}" type="presParOf" srcId="{83A06F4F-8464-455F-B06B-ABD6BB76C7A7}" destId="{1316FB64-FDB3-4EFA-B81C-BC8430DBA972}" srcOrd="0" destOrd="0" presId="urn:microsoft.com/office/officeart/2018/2/layout/IconVerticalSolidList"/>
    <dgm:cxn modelId="{65058CB0-21ED-419A-A4AE-A3DE4A8AAC82}" type="presParOf" srcId="{83A06F4F-8464-455F-B06B-ABD6BB76C7A7}" destId="{8BB444AD-8F07-466A-A1D4-247B7BA1F040}" srcOrd="1" destOrd="0" presId="urn:microsoft.com/office/officeart/2018/2/layout/IconVerticalSolidList"/>
    <dgm:cxn modelId="{D3B5039C-AACF-44BD-857E-BDA0BA52B1FC}" type="presParOf" srcId="{83A06F4F-8464-455F-B06B-ABD6BB76C7A7}" destId="{3FB9270F-09FC-44DF-9672-277CA32C2DD0}" srcOrd="2" destOrd="0" presId="urn:microsoft.com/office/officeart/2018/2/layout/IconVerticalSolidList"/>
    <dgm:cxn modelId="{164BCC10-BA60-4283-91CB-95A842F99184}" type="presParOf" srcId="{83A06F4F-8464-455F-B06B-ABD6BB76C7A7}" destId="{E48C09EB-6935-4514-9C33-10B577B66844}" srcOrd="3" destOrd="0" presId="urn:microsoft.com/office/officeart/2018/2/layout/IconVerticalSolidList"/>
    <dgm:cxn modelId="{ADE1640A-7E24-4E44-8DF7-03C63CC1865E}" type="presParOf" srcId="{3F960EF9-9794-4F8F-8314-D5AC1A420AF8}" destId="{1B339831-E6AF-46C7-9A5D-8F0A3215A460}" srcOrd="1" destOrd="0" presId="urn:microsoft.com/office/officeart/2018/2/layout/IconVerticalSolidList"/>
    <dgm:cxn modelId="{9FA17F71-8987-4824-8EEB-1FC3858ED9AD}" type="presParOf" srcId="{3F960EF9-9794-4F8F-8314-D5AC1A420AF8}" destId="{D39C50B2-EED9-4595-9A74-861224E8656A}" srcOrd="2" destOrd="0" presId="urn:microsoft.com/office/officeart/2018/2/layout/IconVerticalSolidList"/>
    <dgm:cxn modelId="{8BCF2C04-5B59-4DD9-8971-C9AAA1FB85C2}" type="presParOf" srcId="{D39C50B2-EED9-4595-9A74-861224E8656A}" destId="{187A11B2-5E7F-41F0-9F5F-76F2716D30FF}" srcOrd="0" destOrd="0" presId="urn:microsoft.com/office/officeart/2018/2/layout/IconVerticalSolidList"/>
    <dgm:cxn modelId="{3C8EA16C-F84B-4EB0-BBDF-0A70C9D62CC7}" type="presParOf" srcId="{D39C50B2-EED9-4595-9A74-861224E8656A}" destId="{DF71A706-5C92-4D7A-8354-382376E1F8EC}" srcOrd="1" destOrd="0" presId="urn:microsoft.com/office/officeart/2018/2/layout/IconVerticalSolidList"/>
    <dgm:cxn modelId="{07E21D85-D7AF-4482-B4D5-5F57227CFD55}" type="presParOf" srcId="{D39C50B2-EED9-4595-9A74-861224E8656A}" destId="{2B3F54F6-FC6B-4579-B62B-C30D82F162AB}" srcOrd="2" destOrd="0" presId="urn:microsoft.com/office/officeart/2018/2/layout/IconVerticalSolidList"/>
    <dgm:cxn modelId="{35E1C55E-C7ED-4C48-BB75-FD23EC8A45DB}" type="presParOf" srcId="{D39C50B2-EED9-4595-9A74-861224E8656A}" destId="{7B8BA928-64EA-4327-B4D4-72027CC835D0}" srcOrd="3" destOrd="0" presId="urn:microsoft.com/office/officeart/2018/2/layout/IconVerticalSolidList"/>
    <dgm:cxn modelId="{5C3CD915-3809-4DAF-991F-51DF2F293562}" type="presParOf" srcId="{3F960EF9-9794-4F8F-8314-D5AC1A420AF8}" destId="{F07C0A33-7A9F-463D-9CEE-C6DBE4DD0070}" srcOrd="3" destOrd="0" presId="urn:microsoft.com/office/officeart/2018/2/layout/IconVerticalSolidList"/>
    <dgm:cxn modelId="{D4E677CD-37EC-4C35-9C6A-CC793839E85A}" type="presParOf" srcId="{3F960EF9-9794-4F8F-8314-D5AC1A420AF8}" destId="{608E6620-9A80-471F-A501-B927E748111C}" srcOrd="4" destOrd="0" presId="urn:microsoft.com/office/officeart/2018/2/layout/IconVerticalSolidList"/>
    <dgm:cxn modelId="{6B12AA3B-2A61-4B43-B909-0C5825612C67}" type="presParOf" srcId="{608E6620-9A80-471F-A501-B927E748111C}" destId="{8509A671-6A8A-4B8D-BAE5-E09290C791FA}" srcOrd="0" destOrd="0" presId="urn:microsoft.com/office/officeart/2018/2/layout/IconVerticalSolidList"/>
    <dgm:cxn modelId="{AD38B562-FBA6-4DCE-B154-E4F09A01710C}" type="presParOf" srcId="{608E6620-9A80-471F-A501-B927E748111C}" destId="{9D26EE6C-6DEF-431E-A35B-48CE6876E9DD}" srcOrd="1" destOrd="0" presId="urn:microsoft.com/office/officeart/2018/2/layout/IconVerticalSolidList"/>
    <dgm:cxn modelId="{9D1501D6-9AE9-487D-86DE-49F6457A66A4}" type="presParOf" srcId="{608E6620-9A80-471F-A501-B927E748111C}" destId="{E7F7CD39-B859-495F-B4B4-1039BA2DC217}" srcOrd="2" destOrd="0" presId="urn:microsoft.com/office/officeart/2018/2/layout/IconVerticalSolidList"/>
    <dgm:cxn modelId="{C0E2849F-A74B-410C-BF30-CBCB7895833D}" type="presParOf" srcId="{608E6620-9A80-471F-A501-B927E748111C}" destId="{B82FC0DD-849A-4440-A140-0364F9D0C9E4}" srcOrd="3" destOrd="0" presId="urn:microsoft.com/office/officeart/2018/2/layout/IconVerticalSolidList"/>
    <dgm:cxn modelId="{6CEB99AF-7034-4167-96E6-2E98065DDE06}" type="presParOf" srcId="{3F960EF9-9794-4F8F-8314-D5AC1A420AF8}" destId="{93267D08-0B21-49CC-B7E2-40F710C3149A}" srcOrd="5" destOrd="0" presId="urn:microsoft.com/office/officeart/2018/2/layout/IconVerticalSolidList"/>
    <dgm:cxn modelId="{A621F330-F192-4072-A6C2-2F7A64BA8182}" type="presParOf" srcId="{3F960EF9-9794-4F8F-8314-D5AC1A420AF8}" destId="{03BD0EF8-7A6C-471E-9F3D-542070F4DD43}" srcOrd="6" destOrd="0" presId="urn:microsoft.com/office/officeart/2018/2/layout/IconVerticalSolidList"/>
    <dgm:cxn modelId="{A573D76F-7A07-4A42-AB4F-45C9CB740359}" type="presParOf" srcId="{03BD0EF8-7A6C-471E-9F3D-542070F4DD43}" destId="{CDED58A5-B2BA-49D7-AA53-080FC389E168}" srcOrd="0" destOrd="0" presId="urn:microsoft.com/office/officeart/2018/2/layout/IconVerticalSolidList"/>
    <dgm:cxn modelId="{91CF0F1D-17A6-445C-98B4-48EA56FF5AD0}" type="presParOf" srcId="{03BD0EF8-7A6C-471E-9F3D-542070F4DD43}" destId="{2D909BDE-8A27-4555-B028-EFFCDC21019F}" srcOrd="1" destOrd="0" presId="urn:microsoft.com/office/officeart/2018/2/layout/IconVerticalSolidList"/>
    <dgm:cxn modelId="{34B6635A-B80A-4975-9CEC-32D8F84D0F8F}" type="presParOf" srcId="{03BD0EF8-7A6C-471E-9F3D-542070F4DD43}" destId="{82D74934-E1AC-45A4-8008-D37D2A30A4CA}" srcOrd="2" destOrd="0" presId="urn:microsoft.com/office/officeart/2018/2/layout/IconVerticalSolidList"/>
    <dgm:cxn modelId="{12D67797-6995-44F9-A931-3AB44DC90B0D}" type="presParOf" srcId="{03BD0EF8-7A6C-471E-9F3D-542070F4DD43}" destId="{DBEA7ACE-C25A-4042-9A11-55CF52D55D2F}" srcOrd="3" destOrd="0" presId="urn:microsoft.com/office/officeart/2018/2/layout/IconVerticalSolidList"/>
    <dgm:cxn modelId="{19BA1033-4249-4F79-AD54-3A78554DD1CE}" type="presParOf" srcId="{03BD0EF8-7A6C-471E-9F3D-542070F4DD43}" destId="{F72B9360-568C-424B-B360-D5F51F353FB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90A43F-341B-40A2-9EC6-7B6828CC88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E4E661-983E-4033-8B82-D180C587F611}">
      <dgm:prSet/>
      <dgm:spPr/>
      <dgm:t>
        <a:bodyPr/>
        <a:lstStyle/>
        <a:p>
          <a:r>
            <a:rPr lang="en-US" dirty="0" err="1"/>
            <a:t>Geen</a:t>
          </a:r>
          <a:r>
            <a:rPr lang="en-US" dirty="0"/>
            <a:t> </a:t>
          </a:r>
          <a:r>
            <a:rPr lang="en-US" dirty="0" err="1"/>
            <a:t>leeftijdsgrens</a:t>
          </a:r>
          <a:endParaRPr lang="en-US" dirty="0"/>
        </a:p>
      </dgm:t>
    </dgm:pt>
    <dgm:pt modelId="{445A2CB7-EDF1-4453-8AAA-ED4580A7A66B}" type="parTrans" cxnId="{3808433F-257A-476F-919F-92B6DEFC6185}">
      <dgm:prSet/>
      <dgm:spPr/>
      <dgm:t>
        <a:bodyPr/>
        <a:lstStyle/>
        <a:p>
          <a:endParaRPr lang="en-US"/>
        </a:p>
      </dgm:t>
    </dgm:pt>
    <dgm:pt modelId="{8C79501D-2D4E-41C4-BCEF-BE2652930ABF}" type="sibTrans" cxnId="{3808433F-257A-476F-919F-92B6DEFC6185}">
      <dgm:prSet/>
      <dgm:spPr/>
      <dgm:t>
        <a:bodyPr/>
        <a:lstStyle/>
        <a:p>
          <a:endParaRPr lang="en-US"/>
        </a:p>
      </dgm:t>
    </dgm:pt>
    <dgm:pt modelId="{62110BB6-4F4C-44E3-82C1-BFCD0BBB0B55}">
      <dgm:prSet/>
      <dgm:spPr/>
      <dgm:t>
        <a:bodyPr/>
        <a:lstStyle/>
        <a:p>
          <a:r>
            <a:rPr lang="en-US" dirty="0" err="1"/>
            <a:t>Actief</a:t>
          </a:r>
          <a:r>
            <a:rPr lang="en-US" dirty="0"/>
            <a:t> </a:t>
          </a:r>
          <a:r>
            <a:rPr lang="en-US" dirty="0" err="1"/>
            <a:t>middelengebruik</a:t>
          </a:r>
          <a:r>
            <a:rPr lang="en-US" dirty="0"/>
            <a:t> of </a:t>
          </a:r>
          <a:r>
            <a:rPr lang="en-US" dirty="0" err="1"/>
            <a:t>risico</a:t>
          </a:r>
          <a:r>
            <a:rPr lang="en-US" dirty="0"/>
            <a:t> op </a:t>
          </a:r>
          <a:r>
            <a:rPr lang="en-US" dirty="0" err="1"/>
            <a:t>herval</a:t>
          </a:r>
          <a:endParaRPr lang="en-US" dirty="0"/>
        </a:p>
      </dgm:t>
    </dgm:pt>
    <dgm:pt modelId="{DE8B3194-993C-4979-B8D1-6879C15A1B12}" type="parTrans" cxnId="{14FF0D82-1C45-4383-AD00-4A0313D6FEC6}">
      <dgm:prSet/>
      <dgm:spPr/>
      <dgm:t>
        <a:bodyPr/>
        <a:lstStyle/>
        <a:p>
          <a:endParaRPr lang="en-US"/>
        </a:p>
      </dgm:t>
    </dgm:pt>
    <dgm:pt modelId="{F57C01A5-A10F-4168-9215-37B95FE9BF75}" type="sibTrans" cxnId="{14FF0D82-1C45-4383-AD00-4A0313D6FEC6}">
      <dgm:prSet/>
      <dgm:spPr/>
      <dgm:t>
        <a:bodyPr/>
        <a:lstStyle/>
        <a:p>
          <a:endParaRPr lang="en-US"/>
        </a:p>
      </dgm:t>
    </dgm:pt>
    <dgm:pt modelId="{63A0AD6C-CB13-40EB-AC76-C65C82715AA0}">
      <dgm:prSet/>
      <dgm:spPr/>
      <dgm:t>
        <a:bodyPr/>
        <a:lstStyle/>
        <a:p>
          <a:r>
            <a:rPr lang="en-US"/>
            <a:t>Nood aan multidisciplinaire aanpak (multiproblem)</a:t>
          </a:r>
        </a:p>
      </dgm:t>
    </dgm:pt>
    <dgm:pt modelId="{30F70549-69AA-4DDD-BAC4-45C06566621C}" type="parTrans" cxnId="{6EF9B463-37E8-462E-9968-A495B3633719}">
      <dgm:prSet/>
      <dgm:spPr/>
      <dgm:t>
        <a:bodyPr/>
        <a:lstStyle/>
        <a:p>
          <a:endParaRPr lang="en-US"/>
        </a:p>
      </dgm:t>
    </dgm:pt>
    <dgm:pt modelId="{75103460-FA5B-45CC-A4DB-6EA91A447C74}" type="sibTrans" cxnId="{6EF9B463-37E8-462E-9968-A495B3633719}">
      <dgm:prSet/>
      <dgm:spPr/>
      <dgm:t>
        <a:bodyPr/>
        <a:lstStyle/>
        <a:p>
          <a:endParaRPr lang="en-US"/>
        </a:p>
      </dgm:t>
    </dgm:pt>
    <dgm:pt modelId="{FA4E548A-5B0B-4B13-A185-DB64C5137EDB}" type="pres">
      <dgm:prSet presAssocID="{7D90A43F-341B-40A2-9EC6-7B6828CC8834}" presName="linear" presStyleCnt="0">
        <dgm:presLayoutVars>
          <dgm:animLvl val="lvl"/>
          <dgm:resizeHandles val="exact"/>
        </dgm:presLayoutVars>
      </dgm:prSet>
      <dgm:spPr/>
    </dgm:pt>
    <dgm:pt modelId="{0EF1B9AE-5DCE-4D9C-BB92-1D3A5D62725F}" type="pres">
      <dgm:prSet presAssocID="{E5E4E661-983E-4033-8B82-D180C587F6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4D32E0-2512-450A-AE2D-F127EBA99F32}" type="pres">
      <dgm:prSet presAssocID="{8C79501D-2D4E-41C4-BCEF-BE2652930ABF}" presName="spacer" presStyleCnt="0"/>
      <dgm:spPr/>
    </dgm:pt>
    <dgm:pt modelId="{5827CA9E-E5F0-41DF-BE56-3C49ED9CC8D2}" type="pres">
      <dgm:prSet presAssocID="{62110BB6-4F4C-44E3-82C1-BFCD0BBB0B5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B08578-4A57-49F0-96C7-0ADBF39EA78D}" type="pres">
      <dgm:prSet presAssocID="{F57C01A5-A10F-4168-9215-37B95FE9BF75}" presName="spacer" presStyleCnt="0"/>
      <dgm:spPr/>
    </dgm:pt>
    <dgm:pt modelId="{7DCB9728-FD02-4C72-AF77-F84045CFFACE}" type="pres">
      <dgm:prSet presAssocID="{63A0AD6C-CB13-40EB-AC76-C65C82715AA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B6B9D38-A602-49DD-94D3-0E5DA07ACC05}" type="presOf" srcId="{62110BB6-4F4C-44E3-82C1-BFCD0BBB0B55}" destId="{5827CA9E-E5F0-41DF-BE56-3C49ED9CC8D2}" srcOrd="0" destOrd="0" presId="urn:microsoft.com/office/officeart/2005/8/layout/vList2"/>
    <dgm:cxn modelId="{3808433F-257A-476F-919F-92B6DEFC6185}" srcId="{7D90A43F-341B-40A2-9EC6-7B6828CC8834}" destId="{E5E4E661-983E-4033-8B82-D180C587F611}" srcOrd="0" destOrd="0" parTransId="{445A2CB7-EDF1-4453-8AAA-ED4580A7A66B}" sibTransId="{8C79501D-2D4E-41C4-BCEF-BE2652930ABF}"/>
    <dgm:cxn modelId="{3D1C175B-3544-4363-A4FD-22F45D289CEC}" type="presOf" srcId="{7D90A43F-341B-40A2-9EC6-7B6828CC8834}" destId="{FA4E548A-5B0B-4B13-A185-DB64C5137EDB}" srcOrd="0" destOrd="0" presId="urn:microsoft.com/office/officeart/2005/8/layout/vList2"/>
    <dgm:cxn modelId="{6EF9B463-37E8-462E-9968-A495B3633719}" srcId="{7D90A43F-341B-40A2-9EC6-7B6828CC8834}" destId="{63A0AD6C-CB13-40EB-AC76-C65C82715AA0}" srcOrd="2" destOrd="0" parTransId="{30F70549-69AA-4DDD-BAC4-45C06566621C}" sibTransId="{75103460-FA5B-45CC-A4DB-6EA91A447C74}"/>
    <dgm:cxn modelId="{599FA06E-1D5C-45EC-AFEF-58AFCA659D08}" type="presOf" srcId="{E5E4E661-983E-4033-8B82-D180C587F611}" destId="{0EF1B9AE-5DCE-4D9C-BB92-1D3A5D62725F}" srcOrd="0" destOrd="0" presId="urn:microsoft.com/office/officeart/2005/8/layout/vList2"/>
    <dgm:cxn modelId="{14FF0D82-1C45-4383-AD00-4A0313D6FEC6}" srcId="{7D90A43F-341B-40A2-9EC6-7B6828CC8834}" destId="{62110BB6-4F4C-44E3-82C1-BFCD0BBB0B55}" srcOrd="1" destOrd="0" parTransId="{DE8B3194-993C-4979-B8D1-6879C15A1B12}" sibTransId="{F57C01A5-A10F-4168-9215-37B95FE9BF75}"/>
    <dgm:cxn modelId="{55195DD7-90B0-4A76-9011-A0493A1D7A4F}" type="presOf" srcId="{63A0AD6C-CB13-40EB-AC76-C65C82715AA0}" destId="{7DCB9728-FD02-4C72-AF77-F84045CFFACE}" srcOrd="0" destOrd="0" presId="urn:microsoft.com/office/officeart/2005/8/layout/vList2"/>
    <dgm:cxn modelId="{A00A5E43-AC17-472F-8608-608E981EC846}" type="presParOf" srcId="{FA4E548A-5B0B-4B13-A185-DB64C5137EDB}" destId="{0EF1B9AE-5DCE-4D9C-BB92-1D3A5D62725F}" srcOrd="0" destOrd="0" presId="urn:microsoft.com/office/officeart/2005/8/layout/vList2"/>
    <dgm:cxn modelId="{1F0B47A3-2D53-4796-9460-F488DA450BD3}" type="presParOf" srcId="{FA4E548A-5B0B-4B13-A185-DB64C5137EDB}" destId="{634D32E0-2512-450A-AE2D-F127EBA99F32}" srcOrd="1" destOrd="0" presId="urn:microsoft.com/office/officeart/2005/8/layout/vList2"/>
    <dgm:cxn modelId="{27554711-503C-4C2C-B5DB-2747D72C9887}" type="presParOf" srcId="{FA4E548A-5B0B-4B13-A185-DB64C5137EDB}" destId="{5827CA9E-E5F0-41DF-BE56-3C49ED9CC8D2}" srcOrd="2" destOrd="0" presId="urn:microsoft.com/office/officeart/2005/8/layout/vList2"/>
    <dgm:cxn modelId="{544CE5EC-0DF3-4F36-8EF6-82F9688DABF1}" type="presParOf" srcId="{FA4E548A-5B0B-4B13-A185-DB64C5137EDB}" destId="{4EB08578-4A57-49F0-96C7-0ADBF39EA78D}" srcOrd="3" destOrd="0" presId="urn:microsoft.com/office/officeart/2005/8/layout/vList2"/>
    <dgm:cxn modelId="{B0AAF421-57BF-43FB-A3E6-9CFF306AEA92}" type="presParOf" srcId="{FA4E548A-5B0B-4B13-A185-DB64C5137EDB}" destId="{7DCB9728-FD02-4C72-AF77-F84045CFFAC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A011DA-C95C-4C07-BB7F-17F46D153746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8CDD99F-6619-4629-9A06-02D928496FB6}">
      <dgm:prSet/>
      <dgm:spPr/>
      <dgm:t>
        <a:bodyPr/>
        <a:lstStyle/>
        <a:p>
          <a:r>
            <a:rPr lang="nl-BE"/>
            <a:t>Elke vestiging heeft minimaal 1 psycholoog, 1 psychosociaal begeleider, 1 arts en 1 psychiater (maandelijkse consult)</a:t>
          </a:r>
          <a:endParaRPr lang="en-US"/>
        </a:p>
      </dgm:t>
    </dgm:pt>
    <dgm:pt modelId="{F148603D-F5EE-4432-B6C3-83DA38258D00}" type="parTrans" cxnId="{4449C40E-840D-4C41-91F9-E62D8A8D446D}">
      <dgm:prSet/>
      <dgm:spPr/>
      <dgm:t>
        <a:bodyPr/>
        <a:lstStyle/>
        <a:p>
          <a:endParaRPr lang="en-US"/>
        </a:p>
      </dgm:t>
    </dgm:pt>
    <dgm:pt modelId="{B5F35D53-9E1F-47FF-887F-C7F01A83E19A}" type="sibTrans" cxnId="{4449C40E-840D-4C41-91F9-E62D8A8D446D}">
      <dgm:prSet/>
      <dgm:spPr/>
      <dgm:t>
        <a:bodyPr/>
        <a:lstStyle/>
        <a:p>
          <a:endParaRPr lang="en-US"/>
        </a:p>
      </dgm:t>
    </dgm:pt>
    <dgm:pt modelId="{A95F5E18-90FF-4659-84F0-739FF4C632DD}">
      <dgm:prSet/>
      <dgm:spPr/>
      <dgm:t>
        <a:bodyPr/>
        <a:lstStyle/>
        <a:p>
          <a:r>
            <a:rPr lang="nl-BE"/>
            <a:t>Naargelang de grootte van de vestiging, kunnen er meer disciplines of capaciteit van aanbod aanwezig zijn. </a:t>
          </a:r>
          <a:endParaRPr lang="en-US"/>
        </a:p>
      </dgm:t>
    </dgm:pt>
    <dgm:pt modelId="{FAEEB549-9785-4153-8C84-B1912854B743}" type="parTrans" cxnId="{BFA4B048-BDEC-42CB-AB3D-61BC0E22D59C}">
      <dgm:prSet/>
      <dgm:spPr/>
      <dgm:t>
        <a:bodyPr/>
        <a:lstStyle/>
        <a:p>
          <a:endParaRPr lang="en-US"/>
        </a:p>
      </dgm:t>
    </dgm:pt>
    <dgm:pt modelId="{5D1EA61D-6A79-4C00-8415-6F885E48D905}" type="sibTrans" cxnId="{BFA4B048-BDEC-42CB-AB3D-61BC0E22D59C}">
      <dgm:prSet/>
      <dgm:spPr/>
      <dgm:t>
        <a:bodyPr/>
        <a:lstStyle/>
        <a:p>
          <a:endParaRPr lang="en-US"/>
        </a:p>
      </dgm:t>
    </dgm:pt>
    <dgm:pt modelId="{8A620755-E7E6-4B05-A0F3-B541556D2338}">
      <dgm:prSet/>
      <dgm:spPr/>
      <dgm:t>
        <a:bodyPr/>
        <a:lstStyle/>
        <a:p>
          <a:r>
            <a:rPr lang="nl-BE"/>
            <a:t>Wekelijkse teamoverleg per vestiging</a:t>
          </a:r>
          <a:endParaRPr lang="en-US"/>
        </a:p>
      </dgm:t>
    </dgm:pt>
    <dgm:pt modelId="{4AE7A080-9C93-4951-B3C8-B70A60E9A841}" type="parTrans" cxnId="{5D0D9C5D-553B-4326-AEA8-985AC9127520}">
      <dgm:prSet/>
      <dgm:spPr/>
      <dgm:t>
        <a:bodyPr/>
        <a:lstStyle/>
        <a:p>
          <a:endParaRPr lang="en-US"/>
        </a:p>
      </dgm:t>
    </dgm:pt>
    <dgm:pt modelId="{70F48BF3-4BA6-4C00-B346-1BA0F1F99BD9}" type="sibTrans" cxnId="{5D0D9C5D-553B-4326-AEA8-985AC9127520}">
      <dgm:prSet/>
      <dgm:spPr/>
      <dgm:t>
        <a:bodyPr/>
        <a:lstStyle/>
        <a:p>
          <a:endParaRPr lang="en-US"/>
        </a:p>
      </dgm:t>
    </dgm:pt>
    <dgm:pt modelId="{CA6A4521-D917-4999-B3FD-A48548438AEC}">
      <dgm:prSet/>
      <dgm:spPr/>
      <dgm:t>
        <a:bodyPr/>
        <a:lstStyle/>
        <a:p>
          <a:r>
            <a:rPr lang="nl-BE"/>
            <a:t>Maandelijkse supervisie voor de afdeling</a:t>
          </a:r>
          <a:endParaRPr lang="en-US"/>
        </a:p>
      </dgm:t>
    </dgm:pt>
    <dgm:pt modelId="{F20877C9-585F-4BC1-AAAD-473568D1B165}" type="parTrans" cxnId="{83D8255D-3380-458E-9240-0D829F2DA253}">
      <dgm:prSet/>
      <dgm:spPr/>
      <dgm:t>
        <a:bodyPr/>
        <a:lstStyle/>
        <a:p>
          <a:endParaRPr lang="en-US"/>
        </a:p>
      </dgm:t>
    </dgm:pt>
    <dgm:pt modelId="{E92B2E4A-445F-43BD-963A-A5AB227C1683}" type="sibTrans" cxnId="{83D8255D-3380-458E-9240-0D829F2DA253}">
      <dgm:prSet/>
      <dgm:spPr/>
      <dgm:t>
        <a:bodyPr/>
        <a:lstStyle/>
        <a:p>
          <a:endParaRPr lang="en-US"/>
        </a:p>
      </dgm:t>
    </dgm:pt>
    <dgm:pt modelId="{9407A460-1205-4C66-97ED-AD2643761B95}" type="pres">
      <dgm:prSet presAssocID="{95A011DA-C95C-4C07-BB7F-17F46D153746}" presName="root" presStyleCnt="0">
        <dgm:presLayoutVars>
          <dgm:dir/>
          <dgm:resizeHandles val="exact"/>
        </dgm:presLayoutVars>
      </dgm:prSet>
      <dgm:spPr/>
    </dgm:pt>
    <dgm:pt modelId="{19AFF6D2-184C-4BA9-85AA-C120E7602C41}" type="pres">
      <dgm:prSet presAssocID="{95A011DA-C95C-4C07-BB7F-17F46D153746}" presName="container" presStyleCnt="0">
        <dgm:presLayoutVars>
          <dgm:dir/>
          <dgm:resizeHandles val="exact"/>
        </dgm:presLayoutVars>
      </dgm:prSet>
      <dgm:spPr/>
    </dgm:pt>
    <dgm:pt modelId="{BCBF7214-6F8D-4EB3-A0ED-DFCBEDFA500D}" type="pres">
      <dgm:prSet presAssocID="{38CDD99F-6619-4629-9A06-02D928496FB6}" presName="compNode" presStyleCnt="0"/>
      <dgm:spPr/>
    </dgm:pt>
    <dgm:pt modelId="{322CF8F8-305B-4B05-B674-A09B5B1AC6B1}" type="pres">
      <dgm:prSet presAssocID="{38CDD99F-6619-4629-9A06-02D928496FB6}" presName="iconBgRect" presStyleLbl="bgShp" presStyleIdx="0" presStyleCnt="4"/>
      <dgm:spPr/>
    </dgm:pt>
    <dgm:pt modelId="{8D979C3F-CC90-4A84-9137-2DBCD77379D9}" type="pres">
      <dgm:prSet presAssocID="{38CDD99F-6619-4629-9A06-02D928496FB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s"/>
        </a:ext>
      </dgm:extLst>
    </dgm:pt>
    <dgm:pt modelId="{75709020-3314-4BFF-839B-A96FA57D5A6A}" type="pres">
      <dgm:prSet presAssocID="{38CDD99F-6619-4629-9A06-02D928496FB6}" presName="spaceRect" presStyleCnt="0"/>
      <dgm:spPr/>
    </dgm:pt>
    <dgm:pt modelId="{A0A380E5-5897-4BA2-8488-E729A9F60C6C}" type="pres">
      <dgm:prSet presAssocID="{38CDD99F-6619-4629-9A06-02D928496FB6}" presName="textRect" presStyleLbl="revTx" presStyleIdx="0" presStyleCnt="4">
        <dgm:presLayoutVars>
          <dgm:chMax val="1"/>
          <dgm:chPref val="1"/>
        </dgm:presLayoutVars>
      </dgm:prSet>
      <dgm:spPr/>
    </dgm:pt>
    <dgm:pt modelId="{BE30158A-B0EA-4399-9197-79AB97775BB8}" type="pres">
      <dgm:prSet presAssocID="{B5F35D53-9E1F-47FF-887F-C7F01A83E19A}" presName="sibTrans" presStyleLbl="sibTrans2D1" presStyleIdx="0" presStyleCnt="0"/>
      <dgm:spPr/>
    </dgm:pt>
    <dgm:pt modelId="{1D1A63C4-DB15-45A8-9E0C-A08C018FDADA}" type="pres">
      <dgm:prSet presAssocID="{A95F5E18-90FF-4659-84F0-739FF4C632DD}" presName="compNode" presStyleCnt="0"/>
      <dgm:spPr/>
    </dgm:pt>
    <dgm:pt modelId="{24390489-622B-44EC-9873-8D39620A5BFA}" type="pres">
      <dgm:prSet presAssocID="{A95F5E18-90FF-4659-84F0-739FF4C632DD}" presName="iconBgRect" presStyleLbl="bgShp" presStyleIdx="1" presStyleCnt="4"/>
      <dgm:spPr/>
    </dgm:pt>
    <dgm:pt modelId="{B53BDBE6-F9AD-43D9-ABFC-39A386561BAB}" type="pres">
      <dgm:prSet presAssocID="{A95F5E18-90FF-4659-84F0-739FF4C632D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no"/>
        </a:ext>
      </dgm:extLst>
    </dgm:pt>
    <dgm:pt modelId="{899EB125-7F1C-493E-AAB2-6D3F02E83DFC}" type="pres">
      <dgm:prSet presAssocID="{A95F5E18-90FF-4659-84F0-739FF4C632DD}" presName="spaceRect" presStyleCnt="0"/>
      <dgm:spPr/>
    </dgm:pt>
    <dgm:pt modelId="{777677DA-FC37-48C1-A281-BFFA3D3C40ED}" type="pres">
      <dgm:prSet presAssocID="{A95F5E18-90FF-4659-84F0-739FF4C632DD}" presName="textRect" presStyleLbl="revTx" presStyleIdx="1" presStyleCnt="4">
        <dgm:presLayoutVars>
          <dgm:chMax val="1"/>
          <dgm:chPref val="1"/>
        </dgm:presLayoutVars>
      </dgm:prSet>
      <dgm:spPr/>
    </dgm:pt>
    <dgm:pt modelId="{2EC8EE6A-940B-4A3B-8430-5B1805BEA7E6}" type="pres">
      <dgm:prSet presAssocID="{5D1EA61D-6A79-4C00-8415-6F885E48D905}" presName="sibTrans" presStyleLbl="sibTrans2D1" presStyleIdx="0" presStyleCnt="0"/>
      <dgm:spPr/>
    </dgm:pt>
    <dgm:pt modelId="{1B62AB49-39E6-4583-BD24-0E8036858923}" type="pres">
      <dgm:prSet presAssocID="{8A620755-E7E6-4B05-A0F3-B541556D2338}" presName="compNode" presStyleCnt="0"/>
      <dgm:spPr/>
    </dgm:pt>
    <dgm:pt modelId="{0D26F36A-85D8-4055-9376-345DB2AC2DC7}" type="pres">
      <dgm:prSet presAssocID="{8A620755-E7E6-4B05-A0F3-B541556D2338}" presName="iconBgRect" presStyleLbl="bgShp" presStyleIdx="2" presStyleCnt="4"/>
      <dgm:spPr/>
    </dgm:pt>
    <dgm:pt modelId="{2B7DC883-A238-4E91-8B32-550350E33861}" type="pres">
      <dgm:prSet presAssocID="{8A620755-E7E6-4B05-A0F3-B541556D233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D26389F8-ADA5-4EC3-BC8C-8B3CF00FEAD4}" type="pres">
      <dgm:prSet presAssocID="{8A620755-E7E6-4B05-A0F3-B541556D2338}" presName="spaceRect" presStyleCnt="0"/>
      <dgm:spPr/>
    </dgm:pt>
    <dgm:pt modelId="{2B9F1749-078A-430A-8079-1AB50D8C1780}" type="pres">
      <dgm:prSet presAssocID="{8A620755-E7E6-4B05-A0F3-B541556D2338}" presName="textRect" presStyleLbl="revTx" presStyleIdx="2" presStyleCnt="4">
        <dgm:presLayoutVars>
          <dgm:chMax val="1"/>
          <dgm:chPref val="1"/>
        </dgm:presLayoutVars>
      </dgm:prSet>
      <dgm:spPr/>
    </dgm:pt>
    <dgm:pt modelId="{D7FF269C-D91A-4BB4-BD25-B98EE7306D48}" type="pres">
      <dgm:prSet presAssocID="{70F48BF3-4BA6-4C00-B346-1BA0F1F99BD9}" presName="sibTrans" presStyleLbl="sibTrans2D1" presStyleIdx="0" presStyleCnt="0"/>
      <dgm:spPr/>
    </dgm:pt>
    <dgm:pt modelId="{3FD3E0AA-A10E-4F86-856B-643B3FF2D7C0}" type="pres">
      <dgm:prSet presAssocID="{CA6A4521-D917-4999-B3FD-A48548438AEC}" presName="compNode" presStyleCnt="0"/>
      <dgm:spPr/>
    </dgm:pt>
    <dgm:pt modelId="{22D0A3D2-4BEA-4D2D-9AC0-702E0488C22D}" type="pres">
      <dgm:prSet presAssocID="{CA6A4521-D917-4999-B3FD-A48548438AEC}" presName="iconBgRect" presStyleLbl="bgShp" presStyleIdx="3" presStyleCnt="4"/>
      <dgm:spPr/>
    </dgm:pt>
    <dgm:pt modelId="{F50878CC-523C-4956-AA65-5D8228B11EEF}" type="pres">
      <dgm:prSet presAssocID="{CA6A4521-D917-4999-B3FD-A48548438AE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rgadering"/>
        </a:ext>
      </dgm:extLst>
    </dgm:pt>
    <dgm:pt modelId="{C3BC35E4-99E7-435C-A4ED-C3FA67888B43}" type="pres">
      <dgm:prSet presAssocID="{CA6A4521-D917-4999-B3FD-A48548438AEC}" presName="spaceRect" presStyleCnt="0"/>
      <dgm:spPr/>
    </dgm:pt>
    <dgm:pt modelId="{6B720B81-A73A-4218-AA0B-72955D4C449F}" type="pres">
      <dgm:prSet presAssocID="{CA6A4521-D917-4999-B3FD-A48548438AE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7372B00-F88D-4008-8FC1-ABE0F299E708}" type="presOf" srcId="{70F48BF3-4BA6-4C00-B346-1BA0F1F99BD9}" destId="{D7FF269C-D91A-4BB4-BD25-B98EE7306D48}" srcOrd="0" destOrd="0" presId="urn:microsoft.com/office/officeart/2018/2/layout/IconCircleList"/>
    <dgm:cxn modelId="{4449C40E-840D-4C41-91F9-E62D8A8D446D}" srcId="{95A011DA-C95C-4C07-BB7F-17F46D153746}" destId="{38CDD99F-6619-4629-9A06-02D928496FB6}" srcOrd="0" destOrd="0" parTransId="{F148603D-F5EE-4432-B6C3-83DA38258D00}" sibTransId="{B5F35D53-9E1F-47FF-887F-C7F01A83E19A}"/>
    <dgm:cxn modelId="{50BD2D17-AFBA-4002-958C-153BDB034FF8}" type="presOf" srcId="{A95F5E18-90FF-4659-84F0-739FF4C632DD}" destId="{777677DA-FC37-48C1-A281-BFFA3D3C40ED}" srcOrd="0" destOrd="0" presId="urn:microsoft.com/office/officeart/2018/2/layout/IconCircleList"/>
    <dgm:cxn modelId="{967AF03A-9D1D-4F73-9C8B-26243629E76D}" type="presOf" srcId="{95A011DA-C95C-4C07-BB7F-17F46D153746}" destId="{9407A460-1205-4C66-97ED-AD2643761B95}" srcOrd="0" destOrd="0" presId="urn:microsoft.com/office/officeart/2018/2/layout/IconCircleList"/>
    <dgm:cxn modelId="{113B265B-E5A1-4E7C-89BA-825DC1B2C44F}" type="presOf" srcId="{8A620755-E7E6-4B05-A0F3-B541556D2338}" destId="{2B9F1749-078A-430A-8079-1AB50D8C1780}" srcOrd="0" destOrd="0" presId="urn:microsoft.com/office/officeart/2018/2/layout/IconCircleList"/>
    <dgm:cxn modelId="{83D8255D-3380-458E-9240-0D829F2DA253}" srcId="{95A011DA-C95C-4C07-BB7F-17F46D153746}" destId="{CA6A4521-D917-4999-B3FD-A48548438AEC}" srcOrd="3" destOrd="0" parTransId="{F20877C9-585F-4BC1-AAAD-473568D1B165}" sibTransId="{E92B2E4A-445F-43BD-963A-A5AB227C1683}"/>
    <dgm:cxn modelId="{5D0D9C5D-553B-4326-AEA8-985AC9127520}" srcId="{95A011DA-C95C-4C07-BB7F-17F46D153746}" destId="{8A620755-E7E6-4B05-A0F3-B541556D2338}" srcOrd="2" destOrd="0" parTransId="{4AE7A080-9C93-4951-B3C8-B70A60E9A841}" sibTransId="{70F48BF3-4BA6-4C00-B346-1BA0F1F99BD9}"/>
    <dgm:cxn modelId="{976DB65F-C4F1-45E8-8B82-1F387515D188}" type="presOf" srcId="{B5F35D53-9E1F-47FF-887F-C7F01A83E19A}" destId="{BE30158A-B0EA-4399-9197-79AB97775BB8}" srcOrd="0" destOrd="0" presId="urn:microsoft.com/office/officeart/2018/2/layout/IconCircleList"/>
    <dgm:cxn modelId="{BFA4B048-BDEC-42CB-AB3D-61BC0E22D59C}" srcId="{95A011DA-C95C-4C07-BB7F-17F46D153746}" destId="{A95F5E18-90FF-4659-84F0-739FF4C632DD}" srcOrd="1" destOrd="0" parTransId="{FAEEB549-9785-4153-8C84-B1912854B743}" sibTransId="{5D1EA61D-6A79-4C00-8415-6F885E48D905}"/>
    <dgm:cxn modelId="{C9A101A6-8B32-4F13-BCA0-E5D813BEFD45}" type="presOf" srcId="{5D1EA61D-6A79-4C00-8415-6F885E48D905}" destId="{2EC8EE6A-940B-4A3B-8430-5B1805BEA7E6}" srcOrd="0" destOrd="0" presId="urn:microsoft.com/office/officeart/2018/2/layout/IconCircleList"/>
    <dgm:cxn modelId="{A56E59C0-FDE5-443F-A134-97F2122EC161}" type="presOf" srcId="{CA6A4521-D917-4999-B3FD-A48548438AEC}" destId="{6B720B81-A73A-4218-AA0B-72955D4C449F}" srcOrd="0" destOrd="0" presId="urn:microsoft.com/office/officeart/2018/2/layout/IconCircleList"/>
    <dgm:cxn modelId="{DCC746DE-DF37-406B-90A5-C7D9E7AA6212}" type="presOf" srcId="{38CDD99F-6619-4629-9A06-02D928496FB6}" destId="{A0A380E5-5897-4BA2-8488-E729A9F60C6C}" srcOrd="0" destOrd="0" presId="urn:microsoft.com/office/officeart/2018/2/layout/IconCircleList"/>
    <dgm:cxn modelId="{708CEE12-17DC-4F83-A94B-DD4692201881}" type="presParOf" srcId="{9407A460-1205-4C66-97ED-AD2643761B95}" destId="{19AFF6D2-184C-4BA9-85AA-C120E7602C41}" srcOrd="0" destOrd="0" presId="urn:microsoft.com/office/officeart/2018/2/layout/IconCircleList"/>
    <dgm:cxn modelId="{6CB2D25E-1F54-499C-B158-84B1ADAD33D7}" type="presParOf" srcId="{19AFF6D2-184C-4BA9-85AA-C120E7602C41}" destId="{BCBF7214-6F8D-4EB3-A0ED-DFCBEDFA500D}" srcOrd="0" destOrd="0" presId="urn:microsoft.com/office/officeart/2018/2/layout/IconCircleList"/>
    <dgm:cxn modelId="{C6D7CE82-6B20-4FCD-8E7A-26EC9DD480FD}" type="presParOf" srcId="{BCBF7214-6F8D-4EB3-A0ED-DFCBEDFA500D}" destId="{322CF8F8-305B-4B05-B674-A09B5B1AC6B1}" srcOrd="0" destOrd="0" presId="urn:microsoft.com/office/officeart/2018/2/layout/IconCircleList"/>
    <dgm:cxn modelId="{C0B869C4-A442-4290-8C7B-0686521C39D7}" type="presParOf" srcId="{BCBF7214-6F8D-4EB3-A0ED-DFCBEDFA500D}" destId="{8D979C3F-CC90-4A84-9137-2DBCD77379D9}" srcOrd="1" destOrd="0" presId="urn:microsoft.com/office/officeart/2018/2/layout/IconCircleList"/>
    <dgm:cxn modelId="{2C36E2B0-31B8-40DB-8947-A8F1528ADC9A}" type="presParOf" srcId="{BCBF7214-6F8D-4EB3-A0ED-DFCBEDFA500D}" destId="{75709020-3314-4BFF-839B-A96FA57D5A6A}" srcOrd="2" destOrd="0" presId="urn:microsoft.com/office/officeart/2018/2/layout/IconCircleList"/>
    <dgm:cxn modelId="{81006CC3-7E5F-4807-8279-1ADF760541FD}" type="presParOf" srcId="{BCBF7214-6F8D-4EB3-A0ED-DFCBEDFA500D}" destId="{A0A380E5-5897-4BA2-8488-E729A9F60C6C}" srcOrd="3" destOrd="0" presId="urn:microsoft.com/office/officeart/2018/2/layout/IconCircleList"/>
    <dgm:cxn modelId="{8F3306DA-37B8-4468-B1AC-C08A34D50651}" type="presParOf" srcId="{19AFF6D2-184C-4BA9-85AA-C120E7602C41}" destId="{BE30158A-B0EA-4399-9197-79AB97775BB8}" srcOrd="1" destOrd="0" presId="urn:microsoft.com/office/officeart/2018/2/layout/IconCircleList"/>
    <dgm:cxn modelId="{6EE544D3-116F-422A-9EE2-5173FDF01B5A}" type="presParOf" srcId="{19AFF6D2-184C-4BA9-85AA-C120E7602C41}" destId="{1D1A63C4-DB15-45A8-9E0C-A08C018FDADA}" srcOrd="2" destOrd="0" presId="urn:microsoft.com/office/officeart/2018/2/layout/IconCircleList"/>
    <dgm:cxn modelId="{D5BD178A-05A4-41A9-9D0E-FC7F26B3296C}" type="presParOf" srcId="{1D1A63C4-DB15-45A8-9E0C-A08C018FDADA}" destId="{24390489-622B-44EC-9873-8D39620A5BFA}" srcOrd="0" destOrd="0" presId="urn:microsoft.com/office/officeart/2018/2/layout/IconCircleList"/>
    <dgm:cxn modelId="{C8393893-1BBE-44D4-B0CE-5E55EC6A8EED}" type="presParOf" srcId="{1D1A63C4-DB15-45A8-9E0C-A08C018FDADA}" destId="{B53BDBE6-F9AD-43D9-ABFC-39A386561BAB}" srcOrd="1" destOrd="0" presId="urn:microsoft.com/office/officeart/2018/2/layout/IconCircleList"/>
    <dgm:cxn modelId="{7DFEA378-D4AE-4163-BC59-DA2F4E093047}" type="presParOf" srcId="{1D1A63C4-DB15-45A8-9E0C-A08C018FDADA}" destId="{899EB125-7F1C-493E-AAB2-6D3F02E83DFC}" srcOrd="2" destOrd="0" presId="urn:microsoft.com/office/officeart/2018/2/layout/IconCircleList"/>
    <dgm:cxn modelId="{EA5EC602-0869-4D19-BA60-BABA18B2B3E5}" type="presParOf" srcId="{1D1A63C4-DB15-45A8-9E0C-A08C018FDADA}" destId="{777677DA-FC37-48C1-A281-BFFA3D3C40ED}" srcOrd="3" destOrd="0" presId="urn:microsoft.com/office/officeart/2018/2/layout/IconCircleList"/>
    <dgm:cxn modelId="{109E2D9B-7CFA-4575-B5F5-18AE256F0A5A}" type="presParOf" srcId="{19AFF6D2-184C-4BA9-85AA-C120E7602C41}" destId="{2EC8EE6A-940B-4A3B-8430-5B1805BEA7E6}" srcOrd="3" destOrd="0" presId="urn:microsoft.com/office/officeart/2018/2/layout/IconCircleList"/>
    <dgm:cxn modelId="{A1A18645-5AF0-4504-9D3B-E0058D2D837E}" type="presParOf" srcId="{19AFF6D2-184C-4BA9-85AA-C120E7602C41}" destId="{1B62AB49-39E6-4583-BD24-0E8036858923}" srcOrd="4" destOrd="0" presId="urn:microsoft.com/office/officeart/2018/2/layout/IconCircleList"/>
    <dgm:cxn modelId="{10BFD99D-CBA7-4378-9D73-088253571C66}" type="presParOf" srcId="{1B62AB49-39E6-4583-BD24-0E8036858923}" destId="{0D26F36A-85D8-4055-9376-345DB2AC2DC7}" srcOrd="0" destOrd="0" presId="urn:microsoft.com/office/officeart/2018/2/layout/IconCircleList"/>
    <dgm:cxn modelId="{E37E7799-C566-4045-999B-7E09455EF285}" type="presParOf" srcId="{1B62AB49-39E6-4583-BD24-0E8036858923}" destId="{2B7DC883-A238-4E91-8B32-550350E33861}" srcOrd="1" destOrd="0" presId="urn:microsoft.com/office/officeart/2018/2/layout/IconCircleList"/>
    <dgm:cxn modelId="{4269F7FF-0988-4412-81F5-BAF53FDE1DE1}" type="presParOf" srcId="{1B62AB49-39E6-4583-BD24-0E8036858923}" destId="{D26389F8-ADA5-4EC3-BC8C-8B3CF00FEAD4}" srcOrd="2" destOrd="0" presId="urn:microsoft.com/office/officeart/2018/2/layout/IconCircleList"/>
    <dgm:cxn modelId="{C7CA12A8-560E-44E2-B8B9-9480B12D4EA5}" type="presParOf" srcId="{1B62AB49-39E6-4583-BD24-0E8036858923}" destId="{2B9F1749-078A-430A-8079-1AB50D8C1780}" srcOrd="3" destOrd="0" presId="urn:microsoft.com/office/officeart/2018/2/layout/IconCircleList"/>
    <dgm:cxn modelId="{1BF0B615-999D-4050-B95C-208A44837461}" type="presParOf" srcId="{19AFF6D2-184C-4BA9-85AA-C120E7602C41}" destId="{D7FF269C-D91A-4BB4-BD25-B98EE7306D48}" srcOrd="5" destOrd="0" presId="urn:microsoft.com/office/officeart/2018/2/layout/IconCircleList"/>
    <dgm:cxn modelId="{64142661-1727-4B8D-B238-E86CC4D5BCA8}" type="presParOf" srcId="{19AFF6D2-184C-4BA9-85AA-C120E7602C41}" destId="{3FD3E0AA-A10E-4F86-856B-643B3FF2D7C0}" srcOrd="6" destOrd="0" presId="urn:microsoft.com/office/officeart/2018/2/layout/IconCircleList"/>
    <dgm:cxn modelId="{8F60FA0D-3F32-4973-8C5F-F46C556168C8}" type="presParOf" srcId="{3FD3E0AA-A10E-4F86-856B-643B3FF2D7C0}" destId="{22D0A3D2-4BEA-4D2D-9AC0-702E0488C22D}" srcOrd="0" destOrd="0" presId="urn:microsoft.com/office/officeart/2018/2/layout/IconCircleList"/>
    <dgm:cxn modelId="{BEB50454-FCDB-4557-A0B4-1A5B4B0115B8}" type="presParOf" srcId="{3FD3E0AA-A10E-4F86-856B-643B3FF2D7C0}" destId="{F50878CC-523C-4956-AA65-5D8228B11EEF}" srcOrd="1" destOrd="0" presId="urn:microsoft.com/office/officeart/2018/2/layout/IconCircleList"/>
    <dgm:cxn modelId="{0C70A370-4371-4E24-962A-A49DD26FB92E}" type="presParOf" srcId="{3FD3E0AA-A10E-4F86-856B-643B3FF2D7C0}" destId="{C3BC35E4-99E7-435C-A4ED-C3FA67888B43}" srcOrd="2" destOrd="0" presId="urn:microsoft.com/office/officeart/2018/2/layout/IconCircleList"/>
    <dgm:cxn modelId="{B11EA260-F2F0-47AC-AD24-578171209A5C}" type="presParOf" srcId="{3FD3E0AA-A10E-4F86-856B-643B3FF2D7C0}" destId="{6B720B81-A73A-4218-AA0B-72955D4C449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2EB747-6563-4F5C-974F-0B7B8ED91E6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35AAAD2-3D2C-42B9-BDFF-9840B882E16B}">
      <dgm:prSet/>
      <dgm:spPr/>
      <dgm:t>
        <a:bodyPr/>
        <a:lstStyle/>
        <a:p>
          <a:r>
            <a:rPr lang="nl-NL"/>
            <a:t>ASSE: hoofdvestiging (11 medewerkers</a:t>
          </a:r>
          <a:endParaRPr lang="en-US"/>
        </a:p>
      </dgm:t>
    </dgm:pt>
    <dgm:pt modelId="{F4C346A6-AD96-4092-B2F0-0E74F94BE845}" type="parTrans" cxnId="{14F00471-34F0-4FC1-B2C9-9620E1BBB306}">
      <dgm:prSet/>
      <dgm:spPr/>
      <dgm:t>
        <a:bodyPr/>
        <a:lstStyle/>
        <a:p>
          <a:endParaRPr lang="en-US"/>
        </a:p>
      </dgm:t>
    </dgm:pt>
    <dgm:pt modelId="{5D7DA5A2-9C57-4DD5-8EC0-F5C80290C545}" type="sibTrans" cxnId="{14F00471-34F0-4FC1-B2C9-9620E1BBB306}">
      <dgm:prSet/>
      <dgm:spPr/>
      <dgm:t>
        <a:bodyPr/>
        <a:lstStyle/>
        <a:p>
          <a:endParaRPr lang="en-US"/>
        </a:p>
      </dgm:t>
    </dgm:pt>
    <dgm:pt modelId="{D51CBA5F-FC71-470C-A97C-B49027BA8D05}">
      <dgm:prSet/>
      <dgm:spPr/>
      <dgm:t>
        <a:bodyPr/>
        <a:lstStyle/>
        <a:p>
          <a:r>
            <a:rPr lang="nl-NL"/>
            <a:t>HALLE: 5 medewerkers</a:t>
          </a:r>
          <a:endParaRPr lang="en-US"/>
        </a:p>
      </dgm:t>
    </dgm:pt>
    <dgm:pt modelId="{C236D06C-F5FD-49A5-9DCE-67FB6C758133}" type="parTrans" cxnId="{59784F00-9C37-46C1-BF9E-13DEDA5A66EC}">
      <dgm:prSet/>
      <dgm:spPr/>
      <dgm:t>
        <a:bodyPr/>
        <a:lstStyle/>
        <a:p>
          <a:endParaRPr lang="en-US"/>
        </a:p>
      </dgm:t>
    </dgm:pt>
    <dgm:pt modelId="{6EDC55C2-94B0-43CD-8256-21AC6FC64FB3}" type="sibTrans" cxnId="{59784F00-9C37-46C1-BF9E-13DEDA5A66EC}">
      <dgm:prSet/>
      <dgm:spPr/>
      <dgm:t>
        <a:bodyPr/>
        <a:lstStyle/>
        <a:p>
          <a:endParaRPr lang="en-US"/>
        </a:p>
      </dgm:t>
    </dgm:pt>
    <dgm:pt modelId="{D80D810B-529A-4B3A-9329-A934E0C4E74F}">
      <dgm:prSet/>
      <dgm:spPr/>
      <dgm:t>
        <a:bodyPr/>
        <a:lstStyle/>
        <a:p>
          <a:r>
            <a:rPr lang="nl-NL"/>
            <a:t>DILBEEK: 4 medewerkers</a:t>
          </a:r>
          <a:endParaRPr lang="en-US"/>
        </a:p>
      </dgm:t>
    </dgm:pt>
    <dgm:pt modelId="{AD491B2A-3BBC-4EE3-95D7-B0861375985C}" type="parTrans" cxnId="{377DD84B-7E8A-43B7-A807-58CBC0C0ECD2}">
      <dgm:prSet/>
      <dgm:spPr/>
      <dgm:t>
        <a:bodyPr/>
        <a:lstStyle/>
        <a:p>
          <a:endParaRPr lang="en-US"/>
        </a:p>
      </dgm:t>
    </dgm:pt>
    <dgm:pt modelId="{D7C6738D-946F-4241-876C-AD96336E0B54}" type="sibTrans" cxnId="{377DD84B-7E8A-43B7-A807-58CBC0C0ECD2}">
      <dgm:prSet/>
      <dgm:spPr/>
      <dgm:t>
        <a:bodyPr/>
        <a:lstStyle/>
        <a:p>
          <a:endParaRPr lang="en-US"/>
        </a:p>
      </dgm:t>
    </dgm:pt>
    <dgm:pt modelId="{2C32C7D1-D281-4269-A2F9-494513212508}" type="pres">
      <dgm:prSet presAssocID="{602EB747-6563-4F5C-974F-0B7B8ED91E65}" presName="root" presStyleCnt="0">
        <dgm:presLayoutVars>
          <dgm:dir/>
          <dgm:resizeHandles val="exact"/>
        </dgm:presLayoutVars>
      </dgm:prSet>
      <dgm:spPr/>
    </dgm:pt>
    <dgm:pt modelId="{EBDF3CAC-65A6-4309-B12A-9B2FEFBACF11}" type="pres">
      <dgm:prSet presAssocID="{435AAAD2-3D2C-42B9-BDFF-9840B882E16B}" presName="compNode" presStyleCnt="0"/>
      <dgm:spPr/>
    </dgm:pt>
    <dgm:pt modelId="{E065F842-DCC8-47F1-B8E6-C86A8EEDF476}" type="pres">
      <dgm:prSet presAssocID="{435AAAD2-3D2C-42B9-BDFF-9840B882E16B}" presName="bgRect" presStyleLbl="bgShp" presStyleIdx="0" presStyleCnt="3"/>
      <dgm:spPr/>
    </dgm:pt>
    <dgm:pt modelId="{7DD97AB4-CA0D-43CE-B796-E752B57026CE}" type="pres">
      <dgm:prSet presAssocID="{435AAAD2-3D2C-42B9-BDFF-9840B882E16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1523822D-F0D7-4FFD-8464-5A3D82B7C124}" type="pres">
      <dgm:prSet presAssocID="{435AAAD2-3D2C-42B9-BDFF-9840B882E16B}" presName="spaceRect" presStyleCnt="0"/>
      <dgm:spPr/>
    </dgm:pt>
    <dgm:pt modelId="{5A000E21-A503-4482-AA9F-698B693B6D6E}" type="pres">
      <dgm:prSet presAssocID="{435AAAD2-3D2C-42B9-BDFF-9840B882E16B}" presName="parTx" presStyleLbl="revTx" presStyleIdx="0" presStyleCnt="3">
        <dgm:presLayoutVars>
          <dgm:chMax val="0"/>
          <dgm:chPref val="0"/>
        </dgm:presLayoutVars>
      </dgm:prSet>
      <dgm:spPr/>
    </dgm:pt>
    <dgm:pt modelId="{617735DD-D189-4952-8D00-63E1C5935E96}" type="pres">
      <dgm:prSet presAssocID="{5D7DA5A2-9C57-4DD5-8EC0-F5C80290C545}" presName="sibTrans" presStyleCnt="0"/>
      <dgm:spPr/>
    </dgm:pt>
    <dgm:pt modelId="{3BEFD824-5E21-4052-A52B-F98B11C1CD5A}" type="pres">
      <dgm:prSet presAssocID="{D51CBA5F-FC71-470C-A97C-B49027BA8D05}" presName="compNode" presStyleCnt="0"/>
      <dgm:spPr/>
    </dgm:pt>
    <dgm:pt modelId="{867FD262-7BE3-418D-9E38-A9B52BD8F33A}" type="pres">
      <dgm:prSet presAssocID="{D51CBA5F-FC71-470C-A97C-B49027BA8D05}" presName="bgRect" presStyleLbl="bgShp" presStyleIdx="1" presStyleCnt="3"/>
      <dgm:spPr/>
    </dgm:pt>
    <dgm:pt modelId="{5B964218-0D62-4691-BE3F-12626C728C73}" type="pres">
      <dgm:prSet presAssocID="{D51CBA5F-FC71-470C-A97C-B49027BA8D0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nnen"/>
        </a:ext>
      </dgm:extLst>
    </dgm:pt>
    <dgm:pt modelId="{BDD1D6C7-D1DD-43BE-A279-1C122E4F48B2}" type="pres">
      <dgm:prSet presAssocID="{D51CBA5F-FC71-470C-A97C-B49027BA8D05}" presName="spaceRect" presStyleCnt="0"/>
      <dgm:spPr/>
    </dgm:pt>
    <dgm:pt modelId="{8B970DF6-7704-4A46-BFE7-8979CA96E1C1}" type="pres">
      <dgm:prSet presAssocID="{D51CBA5F-FC71-470C-A97C-B49027BA8D05}" presName="parTx" presStyleLbl="revTx" presStyleIdx="1" presStyleCnt="3">
        <dgm:presLayoutVars>
          <dgm:chMax val="0"/>
          <dgm:chPref val="0"/>
        </dgm:presLayoutVars>
      </dgm:prSet>
      <dgm:spPr/>
    </dgm:pt>
    <dgm:pt modelId="{CF42DEB0-57D1-4A6B-82C3-15AAD5440B6D}" type="pres">
      <dgm:prSet presAssocID="{6EDC55C2-94B0-43CD-8256-21AC6FC64FB3}" presName="sibTrans" presStyleCnt="0"/>
      <dgm:spPr/>
    </dgm:pt>
    <dgm:pt modelId="{1149CDAB-5D80-42D0-A606-824C214ABBEB}" type="pres">
      <dgm:prSet presAssocID="{D80D810B-529A-4B3A-9329-A934E0C4E74F}" presName="compNode" presStyleCnt="0"/>
      <dgm:spPr/>
    </dgm:pt>
    <dgm:pt modelId="{5FD62622-796B-42CA-9ED9-53547FFCF99B}" type="pres">
      <dgm:prSet presAssocID="{D80D810B-529A-4B3A-9329-A934E0C4E74F}" presName="bgRect" presStyleLbl="bgShp" presStyleIdx="2" presStyleCnt="3"/>
      <dgm:spPr/>
    </dgm:pt>
    <dgm:pt modelId="{54DB533A-01C1-4BA1-92AF-AFCFD3EF1646}" type="pres">
      <dgm:prSet presAssocID="{D80D810B-529A-4B3A-9329-A934E0C4E7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bruikers"/>
        </a:ext>
      </dgm:extLst>
    </dgm:pt>
    <dgm:pt modelId="{36A98E0E-F368-4C26-B455-56C5374982B0}" type="pres">
      <dgm:prSet presAssocID="{D80D810B-529A-4B3A-9329-A934E0C4E74F}" presName="spaceRect" presStyleCnt="0"/>
      <dgm:spPr/>
    </dgm:pt>
    <dgm:pt modelId="{4AA90822-A4F1-42A7-944F-18D66DC65262}" type="pres">
      <dgm:prSet presAssocID="{D80D810B-529A-4B3A-9329-A934E0C4E74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9784F00-9C37-46C1-BF9E-13DEDA5A66EC}" srcId="{602EB747-6563-4F5C-974F-0B7B8ED91E65}" destId="{D51CBA5F-FC71-470C-A97C-B49027BA8D05}" srcOrd="1" destOrd="0" parTransId="{C236D06C-F5FD-49A5-9DCE-67FB6C758133}" sibTransId="{6EDC55C2-94B0-43CD-8256-21AC6FC64FB3}"/>
    <dgm:cxn modelId="{1D7D5511-5E3D-487B-841D-0FCBDE15467D}" type="presOf" srcId="{D51CBA5F-FC71-470C-A97C-B49027BA8D05}" destId="{8B970DF6-7704-4A46-BFE7-8979CA96E1C1}" srcOrd="0" destOrd="0" presId="urn:microsoft.com/office/officeart/2018/2/layout/IconVerticalSolidList"/>
    <dgm:cxn modelId="{377DD84B-7E8A-43B7-A807-58CBC0C0ECD2}" srcId="{602EB747-6563-4F5C-974F-0B7B8ED91E65}" destId="{D80D810B-529A-4B3A-9329-A934E0C4E74F}" srcOrd="2" destOrd="0" parTransId="{AD491B2A-3BBC-4EE3-95D7-B0861375985C}" sibTransId="{D7C6738D-946F-4241-876C-AD96336E0B54}"/>
    <dgm:cxn modelId="{14F00471-34F0-4FC1-B2C9-9620E1BBB306}" srcId="{602EB747-6563-4F5C-974F-0B7B8ED91E65}" destId="{435AAAD2-3D2C-42B9-BDFF-9840B882E16B}" srcOrd="0" destOrd="0" parTransId="{F4C346A6-AD96-4092-B2F0-0E74F94BE845}" sibTransId="{5D7DA5A2-9C57-4DD5-8EC0-F5C80290C545}"/>
    <dgm:cxn modelId="{CBABAB56-7DA7-4624-A35F-899D80560363}" type="presOf" srcId="{602EB747-6563-4F5C-974F-0B7B8ED91E65}" destId="{2C32C7D1-D281-4269-A2F9-494513212508}" srcOrd="0" destOrd="0" presId="urn:microsoft.com/office/officeart/2018/2/layout/IconVerticalSolidList"/>
    <dgm:cxn modelId="{8F386FA6-E311-4A2D-810C-3F995E264313}" type="presOf" srcId="{D80D810B-529A-4B3A-9329-A934E0C4E74F}" destId="{4AA90822-A4F1-42A7-944F-18D66DC65262}" srcOrd="0" destOrd="0" presId="urn:microsoft.com/office/officeart/2018/2/layout/IconVerticalSolidList"/>
    <dgm:cxn modelId="{1F0BA5D9-FDB2-413C-B7E4-69EC65D7C841}" type="presOf" srcId="{435AAAD2-3D2C-42B9-BDFF-9840B882E16B}" destId="{5A000E21-A503-4482-AA9F-698B693B6D6E}" srcOrd="0" destOrd="0" presId="urn:microsoft.com/office/officeart/2018/2/layout/IconVerticalSolidList"/>
    <dgm:cxn modelId="{7BCABE25-954B-48C4-9C92-6EF6699B0967}" type="presParOf" srcId="{2C32C7D1-D281-4269-A2F9-494513212508}" destId="{EBDF3CAC-65A6-4309-B12A-9B2FEFBACF11}" srcOrd="0" destOrd="0" presId="urn:microsoft.com/office/officeart/2018/2/layout/IconVerticalSolidList"/>
    <dgm:cxn modelId="{EFB0448F-163D-4BB3-A707-0391236A2AAD}" type="presParOf" srcId="{EBDF3CAC-65A6-4309-B12A-9B2FEFBACF11}" destId="{E065F842-DCC8-47F1-B8E6-C86A8EEDF476}" srcOrd="0" destOrd="0" presId="urn:microsoft.com/office/officeart/2018/2/layout/IconVerticalSolidList"/>
    <dgm:cxn modelId="{9AA64B3F-8605-4A50-A6A9-409817C37188}" type="presParOf" srcId="{EBDF3CAC-65A6-4309-B12A-9B2FEFBACF11}" destId="{7DD97AB4-CA0D-43CE-B796-E752B57026CE}" srcOrd="1" destOrd="0" presId="urn:microsoft.com/office/officeart/2018/2/layout/IconVerticalSolidList"/>
    <dgm:cxn modelId="{C7C7CFDC-0DD6-44ED-A3A9-F4543D08D5E9}" type="presParOf" srcId="{EBDF3CAC-65A6-4309-B12A-9B2FEFBACF11}" destId="{1523822D-F0D7-4FFD-8464-5A3D82B7C124}" srcOrd="2" destOrd="0" presId="urn:microsoft.com/office/officeart/2018/2/layout/IconVerticalSolidList"/>
    <dgm:cxn modelId="{6403ACF9-8F8C-4540-AEFC-8ACCA5E12404}" type="presParOf" srcId="{EBDF3CAC-65A6-4309-B12A-9B2FEFBACF11}" destId="{5A000E21-A503-4482-AA9F-698B693B6D6E}" srcOrd="3" destOrd="0" presId="urn:microsoft.com/office/officeart/2018/2/layout/IconVerticalSolidList"/>
    <dgm:cxn modelId="{AD0C7081-DC45-471A-98BF-45736849A0DB}" type="presParOf" srcId="{2C32C7D1-D281-4269-A2F9-494513212508}" destId="{617735DD-D189-4952-8D00-63E1C5935E96}" srcOrd="1" destOrd="0" presId="urn:microsoft.com/office/officeart/2018/2/layout/IconVerticalSolidList"/>
    <dgm:cxn modelId="{F883ECA6-6C6D-46DB-9757-F8B4D0DCD7F7}" type="presParOf" srcId="{2C32C7D1-D281-4269-A2F9-494513212508}" destId="{3BEFD824-5E21-4052-A52B-F98B11C1CD5A}" srcOrd="2" destOrd="0" presId="urn:microsoft.com/office/officeart/2018/2/layout/IconVerticalSolidList"/>
    <dgm:cxn modelId="{C725B2C1-E4C5-483E-A13D-98FD42823DB1}" type="presParOf" srcId="{3BEFD824-5E21-4052-A52B-F98B11C1CD5A}" destId="{867FD262-7BE3-418D-9E38-A9B52BD8F33A}" srcOrd="0" destOrd="0" presId="urn:microsoft.com/office/officeart/2018/2/layout/IconVerticalSolidList"/>
    <dgm:cxn modelId="{48521EB6-BAAC-4A9D-A1F4-47662866226C}" type="presParOf" srcId="{3BEFD824-5E21-4052-A52B-F98B11C1CD5A}" destId="{5B964218-0D62-4691-BE3F-12626C728C73}" srcOrd="1" destOrd="0" presId="urn:microsoft.com/office/officeart/2018/2/layout/IconVerticalSolidList"/>
    <dgm:cxn modelId="{BDC0E631-442D-42A1-9FF1-E1A67A35723C}" type="presParOf" srcId="{3BEFD824-5E21-4052-A52B-F98B11C1CD5A}" destId="{BDD1D6C7-D1DD-43BE-A279-1C122E4F48B2}" srcOrd="2" destOrd="0" presId="urn:microsoft.com/office/officeart/2018/2/layout/IconVerticalSolidList"/>
    <dgm:cxn modelId="{7146AE81-A2C9-48D3-AF9D-3C9677C924C7}" type="presParOf" srcId="{3BEFD824-5E21-4052-A52B-F98B11C1CD5A}" destId="{8B970DF6-7704-4A46-BFE7-8979CA96E1C1}" srcOrd="3" destOrd="0" presId="urn:microsoft.com/office/officeart/2018/2/layout/IconVerticalSolidList"/>
    <dgm:cxn modelId="{495C7405-AC50-4C1E-AFC1-CFC6284172AE}" type="presParOf" srcId="{2C32C7D1-D281-4269-A2F9-494513212508}" destId="{CF42DEB0-57D1-4A6B-82C3-15AAD5440B6D}" srcOrd="3" destOrd="0" presId="urn:microsoft.com/office/officeart/2018/2/layout/IconVerticalSolidList"/>
    <dgm:cxn modelId="{6E0FD2CA-F311-4CFD-A94C-F7EBDBFE5A57}" type="presParOf" srcId="{2C32C7D1-D281-4269-A2F9-494513212508}" destId="{1149CDAB-5D80-42D0-A606-824C214ABBEB}" srcOrd="4" destOrd="0" presId="urn:microsoft.com/office/officeart/2018/2/layout/IconVerticalSolidList"/>
    <dgm:cxn modelId="{53AD4557-964F-49FE-83C5-570F8E55676A}" type="presParOf" srcId="{1149CDAB-5D80-42D0-A606-824C214ABBEB}" destId="{5FD62622-796B-42CA-9ED9-53547FFCF99B}" srcOrd="0" destOrd="0" presId="urn:microsoft.com/office/officeart/2018/2/layout/IconVerticalSolidList"/>
    <dgm:cxn modelId="{BB4ED523-B4A0-4CCD-9457-7B7331298A97}" type="presParOf" srcId="{1149CDAB-5D80-42D0-A606-824C214ABBEB}" destId="{54DB533A-01C1-4BA1-92AF-AFCFD3EF1646}" srcOrd="1" destOrd="0" presId="urn:microsoft.com/office/officeart/2018/2/layout/IconVerticalSolidList"/>
    <dgm:cxn modelId="{BCBD4292-4AE4-4091-9012-6E18A43A5FC8}" type="presParOf" srcId="{1149CDAB-5D80-42D0-A606-824C214ABBEB}" destId="{36A98E0E-F368-4C26-B455-56C5374982B0}" srcOrd="2" destOrd="0" presId="urn:microsoft.com/office/officeart/2018/2/layout/IconVerticalSolidList"/>
    <dgm:cxn modelId="{D2DF994B-0AF1-4618-8F53-BBE1CA9A5D9F}" type="presParOf" srcId="{1149CDAB-5D80-42D0-A606-824C214ABBEB}" destId="{4AA90822-A4F1-42A7-944F-18D66DC652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DF0B67-E0BD-43EC-9472-A575B950BD11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A54BAF7-7801-4D24-A04E-D2197B94609E}">
      <dgm:prSet/>
      <dgm:spPr/>
      <dgm:t>
        <a:bodyPr/>
        <a:lstStyle/>
        <a:p>
          <a:r>
            <a:rPr lang="nl-BE"/>
            <a:t>(Ref. kwaliteitsstandaarden AMB – VVBV 2021)</a:t>
          </a:r>
          <a:endParaRPr lang="en-US"/>
        </a:p>
      </dgm:t>
    </dgm:pt>
    <dgm:pt modelId="{C1671DAB-1C95-4923-B1C6-314C4FFBDF35}" type="parTrans" cxnId="{DC17BA18-489A-49E1-8402-514AE9F1F345}">
      <dgm:prSet/>
      <dgm:spPr/>
      <dgm:t>
        <a:bodyPr/>
        <a:lstStyle/>
        <a:p>
          <a:endParaRPr lang="en-US"/>
        </a:p>
      </dgm:t>
    </dgm:pt>
    <dgm:pt modelId="{AD5601C4-5544-4243-A219-282124D1188B}" type="sibTrans" cxnId="{DC17BA18-489A-49E1-8402-514AE9F1F345}">
      <dgm:prSet/>
      <dgm:spPr/>
      <dgm:t>
        <a:bodyPr/>
        <a:lstStyle/>
        <a:p>
          <a:endParaRPr lang="en-US"/>
        </a:p>
      </dgm:t>
    </dgm:pt>
    <dgm:pt modelId="{649501A5-4A4D-4DAB-B8BC-BBA0751369DD}">
      <dgm:prSet/>
      <dgm:spPr/>
      <dgm:t>
        <a:bodyPr/>
        <a:lstStyle/>
        <a:p>
          <a:r>
            <a:rPr lang="nl-BE"/>
            <a:t>Laagdrempelig &amp; toegankelijk</a:t>
          </a:r>
          <a:endParaRPr lang="en-US"/>
        </a:p>
      </dgm:t>
    </dgm:pt>
    <dgm:pt modelId="{C460EC57-CC65-48BF-BF0E-69716AAC92C7}" type="parTrans" cxnId="{74EAEE62-6D0F-4733-A3C6-9D07BD35D512}">
      <dgm:prSet/>
      <dgm:spPr/>
      <dgm:t>
        <a:bodyPr/>
        <a:lstStyle/>
        <a:p>
          <a:endParaRPr lang="en-US"/>
        </a:p>
      </dgm:t>
    </dgm:pt>
    <dgm:pt modelId="{EC2F956F-DA7C-40D6-93EA-5D435F2EA56D}" type="sibTrans" cxnId="{74EAEE62-6D0F-4733-A3C6-9D07BD35D512}">
      <dgm:prSet/>
      <dgm:spPr/>
      <dgm:t>
        <a:bodyPr/>
        <a:lstStyle/>
        <a:p>
          <a:endParaRPr lang="en-US"/>
        </a:p>
      </dgm:t>
    </dgm:pt>
    <dgm:pt modelId="{79546EBE-EC5A-435A-9CEC-8AAB6DBC1E3D}">
      <dgm:prSet/>
      <dgm:spPr/>
      <dgm:t>
        <a:bodyPr/>
        <a:lstStyle/>
        <a:p>
          <a:r>
            <a:rPr lang="nl-BE"/>
            <a:t>Multidisciplinaire dienstverlening/aanbod</a:t>
          </a:r>
          <a:endParaRPr lang="en-US"/>
        </a:p>
      </dgm:t>
    </dgm:pt>
    <dgm:pt modelId="{97A76AF8-81D9-404C-BDD0-45903E4B7795}" type="parTrans" cxnId="{A17E2638-9D90-4ED7-BC8A-807362C9C264}">
      <dgm:prSet/>
      <dgm:spPr/>
      <dgm:t>
        <a:bodyPr/>
        <a:lstStyle/>
        <a:p>
          <a:endParaRPr lang="en-US"/>
        </a:p>
      </dgm:t>
    </dgm:pt>
    <dgm:pt modelId="{0A913A4C-7287-4C13-8AD3-DB511A6E9924}" type="sibTrans" cxnId="{A17E2638-9D90-4ED7-BC8A-807362C9C264}">
      <dgm:prSet/>
      <dgm:spPr/>
      <dgm:t>
        <a:bodyPr/>
        <a:lstStyle/>
        <a:p>
          <a:endParaRPr lang="en-US"/>
        </a:p>
      </dgm:t>
    </dgm:pt>
    <dgm:pt modelId="{342C73C2-AE15-4F22-9191-0FD9AD3ECC6B}">
      <dgm:prSet/>
      <dgm:spPr/>
      <dgm:t>
        <a:bodyPr/>
        <a:lstStyle/>
        <a:p>
          <a:r>
            <a:rPr lang="nl-BE"/>
            <a:t>Bevorderen van kwaliteit van leven – herstelgerichte zorg</a:t>
          </a:r>
          <a:endParaRPr lang="en-US"/>
        </a:p>
      </dgm:t>
    </dgm:pt>
    <dgm:pt modelId="{C8ABCB38-0F0B-4268-B6FD-089B04C20421}" type="parTrans" cxnId="{CD521E22-BCBA-42AE-A1F7-59E276DFBC4D}">
      <dgm:prSet/>
      <dgm:spPr/>
      <dgm:t>
        <a:bodyPr/>
        <a:lstStyle/>
        <a:p>
          <a:endParaRPr lang="en-US"/>
        </a:p>
      </dgm:t>
    </dgm:pt>
    <dgm:pt modelId="{B75B176B-D6F0-47A6-90D7-837893A1A2B5}" type="sibTrans" cxnId="{CD521E22-BCBA-42AE-A1F7-59E276DFBC4D}">
      <dgm:prSet/>
      <dgm:spPr/>
      <dgm:t>
        <a:bodyPr/>
        <a:lstStyle/>
        <a:p>
          <a:endParaRPr lang="en-US"/>
        </a:p>
      </dgm:t>
    </dgm:pt>
    <dgm:pt modelId="{B783C225-6318-4907-ACCE-8383183EA32E}">
      <dgm:prSet/>
      <dgm:spPr/>
      <dgm:t>
        <a:bodyPr/>
        <a:lstStyle/>
        <a:p>
          <a:r>
            <a:rPr lang="nl-BE"/>
            <a:t>Contextgerichte zorg</a:t>
          </a:r>
          <a:endParaRPr lang="en-US"/>
        </a:p>
      </dgm:t>
    </dgm:pt>
    <dgm:pt modelId="{3D2833C9-8FA6-487A-B4A0-1091837DD714}" type="parTrans" cxnId="{2F27185B-9898-4D67-9756-4066233D224B}">
      <dgm:prSet/>
      <dgm:spPr/>
      <dgm:t>
        <a:bodyPr/>
        <a:lstStyle/>
        <a:p>
          <a:endParaRPr lang="en-US"/>
        </a:p>
      </dgm:t>
    </dgm:pt>
    <dgm:pt modelId="{27506192-285A-4D10-A284-711109F64467}" type="sibTrans" cxnId="{2F27185B-9898-4D67-9756-4066233D224B}">
      <dgm:prSet/>
      <dgm:spPr/>
      <dgm:t>
        <a:bodyPr/>
        <a:lstStyle/>
        <a:p>
          <a:endParaRPr lang="en-US"/>
        </a:p>
      </dgm:t>
    </dgm:pt>
    <dgm:pt modelId="{7FA9FCE6-9E87-4666-A5E7-1FF55CE74B4A}">
      <dgm:prSet/>
      <dgm:spPr/>
      <dgm:t>
        <a:bodyPr/>
        <a:lstStyle/>
        <a:p>
          <a:r>
            <a:rPr lang="nl-BE"/>
            <a:t>Schadebeperking (= startpunt)</a:t>
          </a:r>
          <a:endParaRPr lang="en-US"/>
        </a:p>
      </dgm:t>
    </dgm:pt>
    <dgm:pt modelId="{41DC7F79-6FAF-4753-AB66-4B3550F916A6}" type="parTrans" cxnId="{8693C5B7-4C40-4F6F-A79D-54ED87DA5022}">
      <dgm:prSet/>
      <dgm:spPr/>
      <dgm:t>
        <a:bodyPr/>
        <a:lstStyle/>
        <a:p>
          <a:endParaRPr lang="en-US"/>
        </a:p>
      </dgm:t>
    </dgm:pt>
    <dgm:pt modelId="{A663F5A0-3467-486A-9585-4E3AAD257C2E}" type="sibTrans" cxnId="{8693C5B7-4C40-4F6F-A79D-54ED87DA5022}">
      <dgm:prSet/>
      <dgm:spPr/>
      <dgm:t>
        <a:bodyPr/>
        <a:lstStyle/>
        <a:p>
          <a:endParaRPr lang="en-US"/>
        </a:p>
      </dgm:t>
    </dgm:pt>
    <dgm:pt modelId="{16505D56-CCC2-4673-A2F9-00AE65A85E6E}">
      <dgm:prSet/>
      <dgm:spPr/>
      <dgm:t>
        <a:bodyPr/>
        <a:lstStyle/>
        <a:p>
          <a:r>
            <a:rPr lang="nl-BE"/>
            <a:t>Inbedding in regionaal zorgnetwerk* – continuïteit van zorg</a:t>
          </a:r>
          <a:endParaRPr lang="en-US"/>
        </a:p>
      </dgm:t>
    </dgm:pt>
    <dgm:pt modelId="{34370CA3-EDA3-4D33-9EC9-710B3343164F}" type="parTrans" cxnId="{21576D89-9642-4379-A39E-5712A909ECB4}">
      <dgm:prSet/>
      <dgm:spPr/>
      <dgm:t>
        <a:bodyPr/>
        <a:lstStyle/>
        <a:p>
          <a:endParaRPr lang="en-US"/>
        </a:p>
      </dgm:t>
    </dgm:pt>
    <dgm:pt modelId="{397D245D-F479-42A6-852E-CF73BDF374FE}" type="sibTrans" cxnId="{21576D89-9642-4379-A39E-5712A909ECB4}">
      <dgm:prSet/>
      <dgm:spPr/>
      <dgm:t>
        <a:bodyPr/>
        <a:lstStyle/>
        <a:p>
          <a:endParaRPr lang="en-US"/>
        </a:p>
      </dgm:t>
    </dgm:pt>
    <dgm:pt modelId="{700F05D0-DC5B-40CB-93C2-752F8E10FE37}">
      <dgm:prSet/>
      <dgm:spPr/>
      <dgm:t>
        <a:bodyPr/>
        <a:lstStyle/>
        <a:p>
          <a:r>
            <a:rPr lang="nl-BE"/>
            <a:t>Individueel consultatiemodel – ZORG OP MAAT</a:t>
          </a:r>
          <a:endParaRPr lang="en-US"/>
        </a:p>
      </dgm:t>
    </dgm:pt>
    <dgm:pt modelId="{5755C7E8-A9A4-468F-AD95-8EC424161EC1}" type="parTrans" cxnId="{F306BB92-ED25-4889-A206-73EE5ED8162B}">
      <dgm:prSet/>
      <dgm:spPr/>
      <dgm:t>
        <a:bodyPr/>
        <a:lstStyle/>
        <a:p>
          <a:endParaRPr lang="en-US"/>
        </a:p>
      </dgm:t>
    </dgm:pt>
    <dgm:pt modelId="{80FD8BE8-313E-402F-A12B-76C4554101BA}" type="sibTrans" cxnId="{F306BB92-ED25-4889-A206-73EE5ED8162B}">
      <dgm:prSet/>
      <dgm:spPr/>
      <dgm:t>
        <a:bodyPr/>
        <a:lstStyle/>
        <a:p>
          <a:endParaRPr lang="en-US"/>
        </a:p>
      </dgm:t>
    </dgm:pt>
    <dgm:pt modelId="{77A92581-768D-475B-867A-9E8DEA58E8C8}">
      <dgm:prSet/>
      <dgm:spPr/>
      <dgm:t>
        <a:bodyPr/>
        <a:lstStyle/>
        <a:p>
          <a:r>
            <a:rPr lang="nl-BE"/>
            <a:t>*SaVAH, maar geen regionale beperking, dus ook toegankelijk &amp; samenwerking met diensten Oost-Vlaanderen (Aalst &amp; Dendermonde) en Brussel.</a:t>
          </a:r>
          <a:endParaRPr lang="en-US"/>
        </a:p>
      </dgm:t>
    </dgm:pt>
    <dgm:pt modelId="{ECB3EB9F-39E7-4FEB-B151-D1B16B1C642D}" type="parTrans" cxnId="{5526D76E-F6E4-48CD-B24A-E9595880FE2A}">
      <dgm:prSet/>
      <dgm:spPr/>
      <dgm:t>
        <a:bodyPr/>
        <a:lstStyle/>
        <a:p>
          <a:endParaRPr lang="en-US"/>
        </a:p>
      </dgm:t>
    </dgm:pt>
    <dgm:pt modelId="{5412F885-6BAF-44B2-B902-CBA82C88752F}" type="sibTrans" cxnId="{5526D76E-F6E4-48CD-B24A-E9595880FE2A}">
      <dgm:prSet/>
      <dgm:spPr/>
      <dgm:t>
        <a:bodyPr/>
        <a:lstStyle/>
        <a:p>
          <a:endParaRPr lang="en-US"/>
        </a:p>
      </dgm:t>
    </dgm:pt>
    <dgm:pt modelId="{C3EE1E52-F298-4BB7-A400-FE0F376B7CC6}" type="pres">
      <dgm:prSet presAssocID="{52DF0B67-E0BD-43EC-9472-A575B950BD11}" presName="diagram" presStyleCnt="0">
        <dgm:presLayoutVars>
          <dgm:dir/>
          <dgm:resizeHandles val="exact"/>
        </dgm:presLayoutVars>
      </dgm:prSet>
      <dgm:spPr/>
    </dgm:pt>
    <dgm:pt modelId="{39A030F1-64EF-436F-B6A2-C7F96418A9D9}" type="pres">
      <dgm:prSet presAssocID="{1A54BAF7-7801-4D24-A04E-D2197B94609E}" presName="node" presStyleLbl="node1" presStyleIdx="0" presStyleCnt="9">
        <dgm:presLayoutVars>
          <dgm:bulletEnabled val="1"/>
        </dgm:presLayoutVars>
      </dgm:prSet>
      <dgm:spPr/>
    </dgm:pt>
    <dgm:pt modelId="{802AC431-9922-4FB3-A4CF-7E89BB089DD7}" type="pres">
      <dgm:prSet presAssocID="{AD5601C4-5544-4243-A219-282124D1188B}" presName="sibTrans" presStyleCnt="0"/>
      <dgm:spPr/>
    </dgm:pt>
    <dgm:pt modelId="{CAF9325E-793A-472D-94F6-70A7BB55678F}" type="pres">
      <dgm:prSet presAssocID="{649501A5-4A4D-4DAB-B8BC-BBA0751369DD}" presName="node" presStyleLbl="node1" presStyleIdx="1" presStyleCnt="9">
        <dgm:presLayoutVars>
          <dgm:bulletEnabled val="1"/>
        </dgm:presLayoutVars>
      </dgm:prSet>
      <dgm:spPr/>
    </dgm:pt>
    <dgm:pt modelId="{BB03F41F-5D28-48E8-A32B-2946A1D61E22}" type="pres">
      <dgm:prSet presAssocID="{EC2F956F-DA7C-40D6-93EA-5D435F2EA56D}" presName="sibTrans" presStyleCnt="0"/>
      <dgm:spPr/>
    </dgm:pt>
    <dgm:pt modelId="{603D07ED-2EE5-4AB6-B7B8-CE86F92995FE}" type="pres">
      <dgm:prSet presAssocID="{79546EBE-EC5A-435A-9CEC-8AAB6DBC1E3D}" presName="node" presStyleLbl="node1" presStyleIdx="2" presStyleCnt="9">
        <dgm:presLayoutVars>
          <dgm:bulletEnabled val="1"/>
        </dgm:presLayoutVars>
      </dgm:prSet>
      <dgm:spPr/>
    </dgm:pt>
    <dgm:pt modelId="{3DC8972A-60B2-4901-87B2-280DDAE644F0}" type="pres">
      <dgm:prSet presAssocID="{0A913A4C-7287-4C13-8AD3-DB511A6E9924}" presName="sibTrans" presStyleCnt="0"/>
      <dgm:spPr/>
    </dgm:pt>
    <dgm:pt modelId="{FD6DD1FD-EA16-4226-8572-3DCABD6181FD}" type="pres">
      <dgm:prSet presAssocID="{342C73C2-AE15-4F22-9191-0FD9AD3ECC6B}" presName="node" presStyleLbl="node1" presStyleIdx="3" presStyleCnt="9">
        <dgm:presLayoutVars>
          <dgm:bulletEnabled val="1"/>
        </dgm:presLayoutVars>
      </dgm:prSet>
      <dgm:spPr/>
    </dgm:pt>
    <dgm:pt modelId="{4CE707CC-8337-404E-9AB0-F63015A9DC8F}" type="pres">
      <dgm:prSet presAssocID="{B75B176B-D6F0-47A6-90D7-837893A1A2B5}" presName="sibTrans" presStyleCnt="0"/>
      <dgm:spPr/>
    </dgm:pt>
    <dgm:pt modelId="{001FDFD4-0D62-4B27-94DB-67ADCA8DDD90}" type="pres">
      <dgm:prSet presAssocID="{B783C225-6318-4907-ACCE-8383183EA32E}" presName="node" presStyleLbl="node1" presStyleIdx="4" presStyleCnt="9">
        <dgm:presLayoutVars>
          <dgm:bulletEnabled val="1"/>
        </dgm:presLayoutVars>
      </dgm:prSet>
      <dgm:spPr/>
    </dgm:pt>
    <dgm:pt modelId="{23C82717-16A3-4E4B-8D3E-5087E6462A41}" type="pres">
      <dgm:prSet presAssocID="{27506192-285A-4D10-A284-711109F64467}" presName="sibTrans" presStyleCnt="0"/>
      <dgm:spPr/>
    </dgm:pt>
    <dgm:pt modelId="{D24D5A12-EB80-4CB1-BAA2-DB3317DF763D}" type="pres">
      <dgm:prSet presAssocID="{7FA9FCE6-9E87-4666-A5E7-1FF55CE74B4A}" presName="node" presStyleLbl="node1" presStyleIdx="5" presStyleCnt="9">
        <dgm:presLayoutVars>
          <dgm:bulletEnabled val="1"/>
        </dgm:presLayoutVars>
      </dgm:prSet>
      <dgm:spPr/>
    </dgm:pt>
    <dgm:pt modelId="{BE8FF5DD-87CB-49C3-8DE6-FB02D8B75000}" type="pres">
      <dgm:prSet presAssocID="{A663F5A0-3467-486A-9585-4E3AAD257C2E}" presName="sibTrans" presStyleCnt="0"/>
      <dgm:spPr/>
    </dgm:pt>
    <dgm:pt modelId="{24D8872A-CBAA-4164-AC5B-967AFCCD2A6C}" type="pres">
      <dgm:prSet presAssocID="{16505D56-CCC2-4673-A2F9-00AE65A85E6E}" presName="node" presStyleLbl="node1" presStyleIdx="6" presStyleCnt="9">
        <dgm:presLayoutVars>
          <dgm:bulletEnabled val="1"/>
        </dgm:presLayoutVars>
      </dgm:prSet>
      <dgm:spPr/>
    </dgm:pt>
    <dgm:pt modelId="{74D7A5C8-8C86-4746-AB76-D47D57ECF609}" type="pres">
      <dgm:prSet presAssocID="{397D245D-F479-42A6-852E-CF73BDF374FE}" presName="sibTrans" presStyleCnt="0"/>
      <dgm:spPr/>
    </dgm:pt>
    <dgm:pt modelId="{213DFB2C-0007-41C1-8355-930C4F100520}" type="pres">
      <dgm:prSet presAssocID="{700F05D0-DC5B-40CB-93C2-752F8E10FE37}" presName="node" presStyleLbl="node1" presStyleIdx="7" presStyleCnt="9">
        <dgm:presLayoutVars>
          <dgm:bulletEnabled val="1"/>
        </dgm:presLayoutVars>
      </dgm:prSet>
      <dgm:spPr/>
    </dgm:pt>
    <dgm:pt modelId="{6E55F8EE-37BE-4DB9-9A7D-AEFA3C767D30}" type="pres">
      <dgm:prSet presAssocID="{80FD8BE8-313E-402F-A12B-76C4554101BA}" presName="sibTrans" presStyleCnt="0"/>
      <dgm:spPr/>
    </dgm:pt>
    <dgm:pt modelId="{0BAC9D62-AFAA-47B7-834E-C8DBB9E77D24}" type="pres">
      <dgm:prSet presAssocID="{77A92581-768D-475B-867A-9E8DEA58E8C8}" presName="node" presStyleLbl="node1" presStyleIdx="8" presStyleCnt="9">
        <dgm:presLayoutVars>
          <dgm:bulletEnabled val="1"/>
        </dgm:presLayoutVars>
      </dgm:prSet>
      <dgm:spPr/>
    </dgm:pt>
  </dgm:ptLst>
  <dgm:cxnLst>
    <dgm:cxn modelId="{E477C316-7990-4932-902A-ACCADB531617}" type="presOf" srcId="{649501A5-4A4D-4DAB-B8BC-BBA0751369DD}" destId="{CAF9325E-793A-472D-94F6-70A7BB55678F}" srcOrd="0" destOrd="0" presId="urn:microsoft.com/office/officeart/2005/8/layout/default"/>
    <dgm:cxn modelId="{DC17BA18-489A-49E1-8402-514AE9F1F345}" srcId="{52DF0B67-E0BD-43EC-9472-A575B950BD11}" destId="{1A54BAF7-7801-4D24-A04E-D2197B94609E}" srcOrd="0" destOrd="0" parTransId="{C1671DAB-1C95-4923-B1C6-314C4FFBDF35}" sibTransId="{AD5601C4-5544-4243-A219-282124D1188B}"/>
    <dgm:cxn modelId="{EFE8C621-75A9-4C23-B73D-F7FD8A44FC2F}" type="presOf" srcId="{B783C225-6318-4907-ACCE-8383183EA32E}" destId="{001FDFD4-0D62-4B27-94DB-67ADCA8DDD90}" srcOrd="0" destOrd="0" presId="urn:microsoft.com/office/officeart/2005/8/layout/default"/>
    <dgm:cxn modelId="{CD521E22-BCBA-42AE-A1F7-59E276DFBC4D}" srcId="{52DF0B67-E0BD-43EC-9472-A575B950BD11}" destId="{342C73C2-AE15-4F22-9191-0FD9AD3ECC6B}" srcOrd="3" destOrd="0" parTransId="{C8ABCB38-0F0B-4268-B6FD-089B04C20421}" sibTransId="{B75B176B-D6F0-47A6-90D7-837893A1A2B5}"/>
    <dgm:cxn modelId="{9E92DC33-CFE0-4C53-B104-9E24800C6895}" type="presOf" srcId="{16505D56-CCC2-4673-A2F9-00AE65A85E6E}" destId="{24D8872A-CBAA-4164-AC5B-967AFCCD2A6C}" srcOrd="0" destOrd="0" presId="urn:microsoft.com/office/officeart/2005/8/layout/default"/>
    <dgm:cxn modelId="{A17E2638-9D90-4ED7-BC8A-807362C9C264}" srcId="{52DF0B67-E0BD-43EC-9472-A575B950BD11}" destId="{79546EBE-EC5A-435A-9CEC-8AAB6DBC1E3D}" srcOrd="2" destOrd="0" parTransId="{97A76AF8-81D9-404C-BDD0-45903E4B7795}" sibTransId="{0A913A4C-7287-4C13-8AD3-DB511A6E9924}"/>
    <dgm:cxn modelId="{35D5173D-F8B8-4ED9-8C60-73B22F9B11DC}" type="presOf" srcId="{700F05D0-DC5B-40CB-93C2-752F8E10FE37}" destId="{213DFB2C-0007-41C1-8355-930C4F100520}" srcOrd="0" destOrd="0" presId="urn:microsoft.com/office/officeart/2005/8/layout/default"/>
    <dgm:cxn modelId="{2F27185B-9898-4D67-9756-4066233D224B}" srcId="{52DF0B67-E0BD-43EC-9472-A575B950BD11}" destId="{B783C225-6318-4907-ACCE-8383183EA32E}" srcOrd="4" destOrd="0" parTransId="{3D2833C9-8FA6-487A-B4A0-1091837DD714}" sibTransId="{27506192-285A-4D10-A284-711109F64467}"/>
    <dgm:cxn modelId="{74EAEE62-6D0F-4733-A3C6-9D07BD35D512}" srcId="{52DF0B67-E0BD-43EC-9472-A575B950BD11}" destId="{649501A5-4A4D-4DAB-B8BC-BBA0751369DD}" srcOrd="1" destOrd="0" parTransId="{C460EC57-CC65-48BF-BF0E-69716AAC92C7}" sibTransId="{EC2F956F-DA7C-40D6-93EA-5D435F2EA56D}"/>
    <dgm:cxn modelId="{5526D76E-F6E4-48CD-B24A-E9595880FE2A}" srcId="{52DF0B67-E0BD-43EC-9472-A575B950BD11}" destId="{77A92581-768D-475B-867A-9E8DEA58E8C8}" srcOrd="8" destOrd="0" parTransId="{ECB3EB9F-39E7-4FEB-B151-D1B16B1C642D}" sibTransId="{5412F885-6BAF-44B2-B902-CBA82C88752F}"/>
    <dgm:cxn modelId="{40A9D877-4769-4CFC-AF56-653ED34A4CF5}" type="presOf" srcId="{1A54BAF7-7801-4D24-A04E-D2197B94609E}" destId="{39A030F1-64EF-436F-B6A2-C7F96418A9D9}" srcOrd="0" destOrd="0" presId="urn:microsoft.com/office/officeart/2005/8/layout/default"/>
    <dgm:cxn modelId="{E7663478-0B74-4F65-BEB8-C900CEB3A798}" type="presOf" srcId="{77A92581-768D-475B-867A-9E8DEA58E8C8}" destId="{0BAC9D62-AFAA-47B7-834E-C8DBB9E77D24}" srcOrd="0" destOrd="0" presId="urn:microsoft.com/office/officeart/2005/8/layout/default"/>
    <dgm:cxn modelId="{81C2807C-F137-4998-A160-A5A6DBB69FC7}" type="presOf" srcId="{52DF0B67-E0BD-43EC-9472-A575B950BD11}" destId="{C3EE1E52-F298-4BB7-A400-FE0F376B7CC6}" srcOrd="0" destOrd="0" presId="urn:microsoft.com/office/officeart/2005/8/layout/default"/>
    <dgm:cxn modelId="{21576D89-9642-4379-A39E-5712A909ECB4}" srcId="{52DF0B67-E0BD-43EC-9472-A575B950BD11}" destId="{16505D56-CCC2-4673-A2F9-00AE65A85E6E}" srcOrd="6" destOrd="0" parTransId="{34370CA3-EDA3-4D33-9EC9-710B3343164F}" sibTransId="{397D245D-F479-42A6-852E-CF73BDF374FE}"/>
    <dgm:cxn modelId="{F306BB92-ED25-4889-A206-73EE5ED8162B}" srcId="{52DF0B67-E0BD-43EC-9472-A575B950BD11}" destId="{700F05D0-DC5B-40CB-93C2-752F8E10FE37}" srcOrd="7" destOrd="0" parTransId="{5755C7E8-A9A4-468F-AD95-8EC424161EC1}" sibTransId="{80FD8BE8-313E-402F-A12B-76C4554101BA}"/>
    <dgm:cxn modelId="{8693C5B7-4C40-4F6F-A79D-54ED87DA5022}" srcId="{52DF0B67-E0BD-43EC-9472-A575B950BD11}" destId="{7FA9FCE6-9E87-4666-A5E7-1FF55CE74B4A}" srcOrd="5" destOrd="0" parTransId="{41DC7F79-6FAF-4753-AB66-4B3550F916A6}" sibTransId="{A663F5A0-3467-486A-9585-4E3AAD257C2E}"/>
    <dgm:cxn modelId="{A8F4EAD8-63FE-42CB-96E1-47AC8ED5AF75}" type="presOf" srcId="{7FA9FCE6-9E87-4666-A5E7-1FF55CE74B4A}" destId="{D24D5A12-EB80-4CB1-BAA2-DB3317DF763D}" srcOrd="0" destOrd="0" presId="urn:microsoft.com/office/officeart/2005/8/layout/default"/>
    <dgm:cxn modelId="{423172EB-3635-4505-9BFC-65376F2086D6}" type="presOf" srcId="{79546EBE-EC5A-435A-9CEC-8AAB6DBC1E3D}" destId="{603D07ED-2EE5-4AB6-B7B8-CE86F92995FE}" srcOrd="0" destOrd="0" presId="urn:microsoft.com/office/officeart/2005/8/layout/default"/>
    <dgm:cxn modelId="{52D874FF-9992-4DE1-8A3C-383C6374E681}" type="presOf" srcId="{342C73C2-AE15-4F22-9191-0FD9AD3ECC6B}" destId="{FD6DD1FD-EA16-4226-8572-3DCABD6181FD}" srcOrd="0" destOrd="0" presId="urn:microsoft.com/office/officeart/2005/8/layout/default"/>
    <dgm:cxn modelId="{471DA01E-3BBD-47BB-9D61-B4E3F61568D1}" type="presParOf" srcId="{C3EE1E52-F298-4BB7-A400-FE0F376B7CC6}" destId="{39A030F1-64EF-436F-B6A2-C7F96418A9D9}" srcOrd="0" destOrd="0" presId="urn:microsoft.com/office/officeart/2005/8/layout/default"/>
    <dgm:cxn modelId="{8C521074-78E3-469F-95BF-4D5694720D40}" type="presParOf" srcId="{C3EE1E52-F298-4BB7-A400-FE0F376B7CC6}" destId="{802AC431-9922-4FB3-A4CF-7E89BB089DD7}" srcOrd="1" destOrd="0" presId="urn:microsoft.com/office/officeart/2005/8/layout/default"/>
    <dgm:cxn modelId="{690E0153-9925-4285-AAD2-A302A58C4D58}" type="presParOf" srcId="{C3EE1E52-F298-4BB7-A400-FE0F376B7CC6}" destId="{CAF9325E-793A-472D-94F6-70A7BB55678F}" srcOrd="2" destOrd="0" presId="urn:microsoft.com/office/officeart/2005/8/layout/default"/>
    <dgm:cxn modelId="{4C17F1B5-1409-48F3-8DE1-1FF0409968E5}" type="presParOf" srcId="{C3EE1E52-F298-4BB7-A400-FE0F376B7CC6}" destId="{BB03F41F-5D28-48E8-A32B-2946A1D61E22}" srcOrd="3" destOrd="0" presId="urn:microsoft.com/office/officeart/2005/8/layout/default"/>
    <dgm:cxn modelId="{62117CFA-11C4-4F29-8650-A57E28A1CC32}" type="presParOf" srcId="{C3EE1E52-F298-4BB7-A400-FE0F376B7CC6}" destId="{603D07ED-2EE5-4AB6-B7B8-CE86F92995FE}" srcOrd="4" destOrd="0" presId="urn:microsoft.com/office/officeart/2005/8/layout/default"/>
    <dgm:cxn modelId="{C4C86B68-C010-4A89-8EE5-4C52378C50EF}" type="presParOf" srcId="{C3EE1E52-F298-4BB7-A400-FE0F376B7CC6}" destId="{3DC8972A-60B2-4901-87B2-280DDAE644F0}" srcOrd="5" destOrd="0" presId="urn:microsoft.com/office/officeart/2005/8/layout/default"/>
    <dgm:cxn modelId="{9519A9B4-FA7F-41BB-9CBA-67D482EACB86}" type="presParOf" srcId="{C3EE1E52-F298-4BB7-A400-FE0F376B7CC6}" destId="{FD6DD1FD-EA16-4226-8572-3DCABD6181FD}" srcOrd="6" destOrd="0" presId="urn:microsoft.com/office/officeart/2005/8/layout/default"/>
    <dgm:cxn modelId="{4D1CF25C-BD5B-42E7-8BBE-774A33899D94}" type="presParOf" srcId="{C3EE1E52-F298-4BB7-A400-FE0F376B7CC6}" destId="{4CE707CC-8337-404E-9AB0-F63015A9DC8F}" srcOrd="7" destOrd="0" presId="urn:microsoft.com/office/officeart/2005/8/layout/default"/>
    <dgm:cxn modelId="{34BD5A76-5129-455C-97C7-6A26E18EED36}" type="presParOf" srcId="{C3EE1E52-F298-4BB7-A400-FE0F376B7CC6}" destId="{001FDFD4-0D62-4B27-94DB-67ADCA8DDD90}" srcOrd="8" destOrd="0" presId="urn:microsoft.com/office/officeart/2005/8/layout/default"/>
    <dgm:cxn modelId="{20FDD3EC-62A9-474B-9A57-6B5124DF8FBF}" type="presParOf" srcId="{C3EE1E52-F298-4BB7-A400-FE0F376B7CC6}" destId="{23C82717-16A3-4E4B-8D3E-5087E6462A41}" srcOrd="9" destOrd="0" presId="urn:microsoft.com/office/officeart/2005/8/layout/default"/>
    <dgm:cxn modelId="{CA5AE215-0120-404A-AD15-58E346E3A539}" type="presParOf" srcId="{C3EE1E52-F298-4BB7-A400-FE0F376B7CC6}" destId="{D24D5A12-EB80-4CB1-BAA2-DB3317DF763D}" srcOrd="10" destOrd="0" presId="urn:microsoft.com/office/officeart/2005/8/layout/default"/>
    <dgm:cxn modelId="{D733D543-8FE4-46C0-8D21-33FEAEC96FC8}" type="presParOf" srcId="{C3EE1E52-F298-4BB7-A400-FE0F376B7CC6}" destId="{BE8FF5DD-87CB-49C3-8DE6-FB02D8B75000}" srcOrd="11" destOrd="0" presId="urn:microsoft.com/office/officeart/2005/8/layout/default"/>
    <dgm:cxn modelId="{FBD5CD2D-8969-478F-AFE2-B0F9B1724188}" type="presParOf" srcId="{C3EE1E52-F298-4BB7-A400-FE0F376B7CC6}" destId="{24D8872A-CBAA-4164-AC5B-967AFCCD2A6C}" srcOrd="12" destOrd="0" presId="urn:microsoft.com/office/officeart/2005/8/layout/default"/>
    <dgm:cxn modelId="{7181BF9A-D9BF-4B9B-AB7D-A71D2D675575}" type="presParOf" srcId="{C3EE1E52-F298-4BB7-A400-FE0F376B7CC6}" destId="{74D7A5C8-8C86-4746-AB76-D47D57ECF609}" srcOrd="13" destOrd="0" presId="urn:microsoft.com/office/officeart/2005/8/layout/default"/>
    <dgm:cxn modelId="{B766DD28-3114-415D-B0C6-93EAB06DD2F7}" type="presParOf" srcId="{C3EE1E52-F298-4BB7-A400-FE0F376B7CC6}" destId="{213DFB2C-0007-41C1-8355-930C4F100520}" srcOrd="14" destOrd="0" presId="urn:microsoft.com/office/officeart/2005/8/layout/default"/>
    <dgm:cxn modelId="{079C255D-AC2D-44A6-8DA9-446CE87EC659}" type="presParOf" srcId="{C3EE1E52-F298-4BB7-A400-FE0F376B7CC6}" destId="{6E55F8EE-37BE-4DB9-9A7D-AEFA3C767D30}" srcOrd="15" destOrd="0" presId="urn:microsoft.com/office/officeart/2005/8/layout/default"/>
    <dgm:cxn modelId="{3E2A451F-0D87-41BD-A857-57D040F6F788}" type="presParOf" srcId="{C3EE1E52-F298-4BB7-A400-FE0F376B7CC6}" destId="{0BAC9D62-AFAA-47B7-834E-C8DBB9E77D2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365C27-1981-471F-A46F-8E7A1582514F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3A04F4B-E7C8-4186-A063-4FFC821641CC}">
      <dgm:prSet/>
      <dgm:spPr/>
      <dgm:t>
        <a:bodyPr/>
        <a:lstStyle/>
        <a:p>
          <a:r>
            <a:rPr lang="nl-BE"/>
            <a:t>Aanmelding (tel.): screening – geen verwijzing nodig</a:t>
          </a:r>
          <a:endParaRPr lang="en-US"/>
        </a:p>
      </dgm:t>
    </dgm:pt>
    <dgm:pt modelId="{BF5A75CA-B58B-4E98-8B8F-69AF8229C663}" type="parTrans" cxnId="{662B3851-6159-49B8-874F-50AC7A608FB5}">
      <dgm:prSet/>
      <dgm:spPr/>
      <dgm:t>
        <a:bodyPr/>
        <a:lstStyle/>
        <a:p>
          <a:endParaRPr lang="en-US"/>
        </a:p>
      </dgm:t>
    </dgm:pt>
    <dgm:pt modelId="{4329B1FC-7B79-4FAA-B098-63CA7E47EA9E}" type="sibTrans" cxnId="{662B3851-6159-49B8-874F-50AC7A608FB5}">
      <dgm:prSet/>
      <dgm:spPr/>
      <dgm:t>
        <a:bodyPr/>
        <a:lstStyle/>
        <a:p>
          <a:endParaRPr lang="en-US"/>
        </a:p>
      </dgm:t>
    </dgm:pt>
    <dgm:pt modelId="{9E75F3E5-EE00-4603-AB49-F13B0FBA768C}">
      <dgm:prSet/>
      <dgm:spPr/>
      <dgm:t>
        <a:bodyPr/>
        <a:lstStyle/>
        <a:p>
          <a:r>
            <a:rPr lang="nl-BE"/>
            <a:t>Intake: exploratie hulpvraag</a:t>
          </a:r>
          <a:endParaRPr lang="en-US"/>
        </a:p>
      </dgm:t>
    </dgm:pt>
    <dgm:pt modelId="{DF19BCAA-860C-4405-B9D5-636FB56E5DDC}" type="parTrans" cxnId="{6DEC8043-B4FB-48C6-B8EC-93C9E4F0544C}">
      <dgm:prSet/>
      <dgm:spPr/>
      <dgm:t>
        <a:bodyPr/>
        <a:lstStyle/>
        <a:p>
          <a:endParaRPr lang="en-US"/>
        </a:p>
      </dgm:t>
    </dgm:pt>
    <dgm:pt modelId="{95EC5463-5A1F-4110-AF2A-72F3D0768BE4}" type="sibTrans" cxnId="{6DEC8043-B4FB-48C6-B8EC-93C9E4F0544C}">
      <dgm:prSet/>
      <dgm:spPr/>
      <dgm:t>
        <a:bodyPr/>
        <a:lstStyle/>
        <a:p>
          <a:endParaRPr lang="en-US"/>
        </a:p>
      </dgm:t>
    </dgm:pt>
    <dgm:pt modelId="{4B001ADA-2AC4-4EDA-B5D6-2E0530F59623}">
      <dgm:prSet/>
      <dgm:spPr/>
      <dgm:t>
        <a:bodyPr/>
        <a:lstStyle/>
        <a:p>
          <a:r>
            <a:rPr lang="nl-BE"/>
            <a:t>(WL)</a:t>
          </a:r>
          <a:endParaRPr lang="en-US"/>
        </a:p>
      </dgm:t>
    </dgm:pt>
    <dgm:pt modelId="{F6A682B3-BF46-4D70-BDD3-1DD9940C6058}" type="parTrans" cxnId="{D2A4ADA4-AA92-4B7D-9E85-1D02F62B98BB}">
      <dgm:prSet/>
      <dgm:spPr/>
      <dgm:t>
        <a:bodyPr/>
        <a:lstStyle/>
        <a:p>
          <a:endParaRPr lang="en-US"/>
        </a:p>
      </dgm:t>
    </dgm:pt>
    <dgm:pt modelId="{91E42A32-E594-4FDC-A0AE-7226C00FAFF2}" type="sibTrans" cxnId="{D2A4ADA4-AA92-4B7D-9E85-1D02F62B98BB}">
      <dgm:prSet/>
      <dgm:spPr/>
      <dgm:t>
        <a:bodyPr/>
        <a:lstStyle/>
        <a:p>
          <a:endParaRPr lang="en-US"/>
        </a:p>
      </dgm:t>
    </dgm:pt>
    <dgm:pt modelId="{6CE2BB09-1518-4B22-AD4A-409D64AE600F}">
      <dgm:prSet/>
      <dgm:spPr/>
      <dgm:t>
        <a:bodyPr/>
        <a:lstStyle/>
        <a:p>
          <a:r>
            <a:rPr lang="nl-BE" dirty="0"/>
            <a:t>Aanvang begeleiding: consult bij arts </a:t>
          </a:r>
        </a:p>
        <a:p>
          <a:r>
            <a:rPr lang="nl-BE" dirty="0"/>
            <a:t>wekelijkse gesprekken (counseling-therapie)</a:t>
          </a:r>
          <a:endParaRPr lang="en-US" dirty="0"/>
        </a:p>
      </dgm:t>
    </dgm:pt>
    <dgm:pt modelId="{E0561E1D-5AD4-4E9A-ACF8-0574E24AD1F9}" type="parTrans" cxnId="{A37271BF-9A48-425B-9C0D-97C5B41501ED}">
      <dgm:prSet/>
      <dgm:spPr/>
      <dgm:t>
        <a:bodyPr/>
        <a:lstStyle/>
        <a:p>
          <a:endParaRPr lang="en-US"/>
        </a:p>
      </dgm:t>
    </dgm:pt>
    <dgm:pt modelId="{60808E32-B42E-44F3-8A36-FC387CD43046}" type="sibTrans" cxnId="{A37271BF-9A48-425B-9C0D-97C5B41501ED}">
      <dgm:prSet/>
      <dgm:spPr/>
      <dgm:t>
        <a:bodyPr/>
        <a:lstStyle/>
        <a:p>
          <a:endParaRPr lang="en-US"/>
        </a:p>
      </dgm:t>
    </dgm:pt>
    <dgm:pt modelId="{214BFD54-6018-4783-979C-3459C6B95963}">
      <dgm:prSet/>
      <dgm:spPr/>
      <dgm:t>
        <a:bodyPr/>
        <a:lstStyle/>
        <a:p>
          <a:pPr algn="l"/>
          <a:r>
            <a:rPr lang="nl-BE" b="1" i="1" dirty="0"/>
            <a:t>AFSTEMMING INTERN ZORGAANBOD</a:t>
          </a:r>
          <a:r>
            <a:rPr lang="nl-BE" i="1" dirty="0"/>
            <a:t>  Cocaïneproject (CRA + vouchers) Laagdrempelig aanbod (Asse) Contextbegeleiding            Maatschappelijk werk (of GTB – “we go </a:t>
          </a:r>
          <a:r>
            <a:rPr lang="nl-BE" i="1" dirty="0" err="1"/>
            <a:t>to</a:t>
          </a:r>
          <a:r>
            <a:rPr lang="nl-BE" i="1" dirty="0"/>
            <a:t> </a:t>
          </a:r>
          <a:r>
            <a:rPr lang="nl-BE" i="1" dirty="0" err="1"/>
            <a:t>work</a:t>
          </a:r>
          <a:r>
            <a:rPr lang="nl-BE" i="1" dirty="0"/>
            <a:t>”)                                                      Consult bij psychiater </a:t>
          </a:r>
          <a:endParaRPr lang="en-US" dirty="0"/>
        </a:p>
      </dgm:t>
    </dgm:pt>
    <dgm:pt modelId="{BCCA1A78-EDD7-49AE-96D6-F796E80C0A36}" type="parTrans" cxnId="{8E0AC0D5-FB5E-4B5F-AB5E-9A3B009FEF43}">
      <dgm:prSet/>
      <dgm:spPr/>
      <dgm:t>
        <a:bodyPr/>
        <a:lstStyle/>
        <a:p>
          <a:endParaRPr lang="en-US"/>
        </a:p>
      </dgm:t>
    </dgm:pt>
    <dgm:pt modelId="{FADD8746-1EEA-48FA-A405-F828184680D7}" type="sibTrans" cxnId="{8E0AC0D5-FB5E-4B5F-AB5E-9A3B009FEF43}">
      <dgm:prSet/>
      <dgm:spPr/>
      <dgm:t>
        <a:bodyPr/>
        <a:lstStyle/>
        <a:p>
          <a:endParaRPr lang="en-US"/>
        </a:p>
      </dgm:t>
    </dgm:pt>
    <dgm:pt modelId="{5FB6A583-3B81-4054-A590-0D5C44DA6C1C}">
      <dgm:prSet/>
      <dgm:spPr/>
      <dgm:t>
        <a:bodyPr/>
        <a:lstStyle/>
        <a:p>
          <a:r>
            <a:rPr lang="nl-BE"/>
            <a:t>(afronding)</a:t>
          </a:r>
          <a:endParaRPr lang="en-US"/>
        </a:p>
      </dgm:t>
    </dgm:pt>
    <dgm:pt modelId="{56B0E156-16F6-411A-A5BC-A4F145FA1C6E}" type="parTrans" cxnId="{F49DA99F-B22D-4CAB-9DC0-7BBE014819E6}">
      <dgm:prSet/>
      <dgm:spPr/>
      <dgm:t>
        <a:bodyPr/>
        <a:lstStyle/>
        <a:p>
          <a:endParaRPr lang="en-US"/>
        </a:p>
      </dgm:t>
    </dgm:pt>
    <dgm:pt modelId="{B704A3D5-6391-4393-A45A-1F80AC995F93}" type="sibTrans" cxnId="{F49DA99F-B22D-4CAB-9DC0-7BBE014819E6}">
      <dgm:prSet/>
      <dgm:spPr/>
      <dgm:t>
        <a:bodyPr/>
        <a:lstStyle/>
        <a:p>
          <a:endParaRPr lang="en-US"/>
        </a:p>
      </dgm:t>
    </dgm:pt>
    <dgm:pt modelId="{6DA85843-C843-45F6-9DE1-B428A91F2297}">
      <dgm:prSet/>
      <dgm:spPr/>
      <dgm:t>
        <a:bodyPr/>
        <a:lstStyle/>
        <a:p>
          <a:r>
            <a:rPr lang="en-US" dirty="0"/>
            <a:t>TEAMOVERLEG</a:t>
          </a:r>
        </a:p>
      </dgm:t>
    </dgm:pt>
    <dgm:pt modelId="{4A91EC4E-E212-4875-87E9-D700833AE47B}" type="parTrans" cxnId="{9E8F8173-8122-4AA9-BEA9-6B6DD213667F}">
      <dgm:prSet/>
      <dgm:spPr/>
    </dgm:pt>
    <dgm:pt modelId="{7327E403-B76A-420D-8766-B9C19CA7DE0D}" type="sibTrans" cxnId="{9E8F8173-8122-4AA9-BEA9-6B6DD213667F}">
      <dgm:prSet/>
      <dgm:spPr/>
      <dgm:t>
        <a:bodyPr/>
        <a:lstStyle/>
        <a:p>
          <a:endParaRPr lang="nl-BE"/>
        </a:p>
      </dgm:t>
    </dgm:pt>
    <dgm:pt modelId="{D9771A91-B023-4B1E-B439-56489209C6C9}" type="pres">
      <dgm:prSet presAssocID="{AF365C27-1981-471F-A46F-8E7A1582514F}" presName="Name0" presStyleCnt="0">
        <dgm:presLayoutVars>
          <dgm:dir/>
          <dgm:resizeHandles val="exact"/>
        </dgm:presLayoutVars>
      </dgm:prSet>
      <dgm:spPr/>
    </dgm:pt>
    <dgm:pt modelId="{289F05F5-6DEC-4600-953B-8824A4BE4D38}" type="pres">
      <dgm:prSet presAssocID="{53A04F4B-E7C8-4186-A063-4FFC821641CC}" presName="node" presStyleLbl="node1" presStyleIdx="0" presStyleCnt="7">
        <dgm:presLayoutVars>
          <dgm:bulletEnabled val="1"/>
        </dgm:presLayoutVars>
      </dgm:prSet>
      <dgm:spPr/>
    </dgm:pt>
    <dgm:pt modelId="{979CBDE6-948C-460B-9467-1AEF7E3E5D2D}" type="pres">
      <dgm:prSet presAssocID="{4329B1FC-7B79-4FAA-B098-63CA7E47EA9E}" presName="sibTrans" presStyleLbl="sibTrans1D1" presStyleIdx="0" presStyleCnt="6"/>
      <dgm:spPr/>
    </dgm:pt>
    <dgm:pt modelId="{C566AB20-7966-4605-9EEF-C7FF59499728}" type="pres">
      <dgm:prSet presAssocID="{4329B1FC-7B79-4FAA-B098-63CA7E47EA9E}" presName="connectorText" presStyleLbl="sibTrans1D1" presStyleIdx="0" presStyleCnt="6"/>
      <dgm:spPr/>
    </dgm:pt>
    <dgm:pt modelId="{1CC7CF6D-9566-4B93-B7C3-2EA418FDC02C}" type="pres">
      <dgm:prSet presAssocID="{9E75F3E5-EE00-4603-AB49-F13B0FBA768C}" presName="node" presStyleLbl="node1" presStyleIdx="1" presStyleCnt="7">
        <dgm:presLayoutVars>
          <dgm:bulletEnabled val="1"/>
        </dgm:presLayoutVars>
      </dgm:prSet>
      <dgm:spPr/>
    </dgm:pt>
    <dgm:pt modelId="{646A1FDB-BB23-4F34-8A52-070CD816CE5B}" type="pres">
      <dgm:prSet presAssocID="{95EC5463-5A1F-4110-AF2A-72F3D0768BE4}" presName="sibTrans" presStyleLbl="sibTrans1D1" presStyleIdx="1" presStyleCnt="6"/>
      <dgm:spPr/>
    </dgm:pt>
    <dgm:pt modelId="{E91C8B56-3760-41AB-B79A-F433167B707E}" type="pres">
      <dgm:prSet presAssocID="{95EC5463-5A1F-4110-AF2A-72F3D0768BE4}" presName="connectorText" presStyleLbl="sibTrans1D1" presStyleIdx="1" presStyleCnt="6"/>
      <dgm:spPr/>
    </dgm:pt>
    <dgm:pt modelId="{9EEB7487-908B-421D-B929-5230B0E62DC7}" type="pres">
      <dgm:prSet presAssocID="{4B001ADA-2AC4-4EDA-B5D6-2E0530F59623}" presName="node" presStyleLbl="node1" presStyleIdx="2" presStyleCnt="7">
        <dgm:presLayoutVars>
          <dgm:bulletEnabled val="1"/>
        </dgm:presLayoutVars>
      </dgm:prSet>
      <dgm:spPr/>
    </dgm:pt>
    <dgm:pt modelId="{92CE981A-C206-4A4F-BD3E-EA7A07A81C6F}" type="pres">
      <dgm:prSet presAssocID="{91E42A32-E594-4FDC-A0AE-7226C00FAFF2}" presName="sibTrans" presStyleLbl="sibTrans1D1" presStyleIdx="2" presStyleCnt="6"/>
      <dgm:spPr/>
    </dgm:pt>
    <dgm:pt modelId="{D05DE6C5-A1A4-4C55-835A-FB82FF40AC9E}" type="pres">
      <dgm:prSet presAssocID="{91E42A32-E594-4FDC-A0AE-7226C00FAFF2}" presName="connectorText" presStyleLbl="sibTrans1D1" presStyleIdx="2" presStyleCnt="6"/>
      <dgm:spPr/>
    </dgm:pt>
    <dgm:pt modelId="{3CFA85EB-835B-4F2F-BB7C-A6BE19151EE3}" type="pres">
      <dgm:prSet presAssocID="{6CE2BB09-1518-4B22-AD4A-409D64AE600F}" presName="node" presStyleLbl="node1" presStyleIdx="3" presStyleCnt="7">
        <dgm:presLayoutVars>
          <dgm:bulletEnabled val="1"/>
        </dgm:presLayoutVars>
      </dgm:prSet>
      <dgm:spPr/>
    </dgm:pt>
    <dgm:pt modelId="{FCA9EAE2-6E05-44CB-AD54-4E282FA0EDD9}" type="pres">
      <dgm:prSet presAssocID="{60808E32-B42E-44F3-8A36-FC387CD43046}" presName="sibTrans" presStyleLbl="sibTrans1D1" presStyleIdx="3" presStyleCnt="6"/>
      <dgm:spPr/>
    </dgm:pt>
    <dgm:pt modelId="{EC4E54ED-A2B6-46C9-931D-D32650EF1F0F}" type="pres">
      <dgm:prSet presAssocID="{60808E32-B42E-44F3-8A36-FC387CD43046}" presName="connectorText" presStyleLbl="sibTrans1D1" presStyleIdx="3" presStyleCnt="6"/>
      <dgm:spPr/>
    </dgm:pt>
    <dgm:pt modelId="{7F170194-80F5-42B7-989F-9540AE3D4094}" type="pres">
      <dgm:prSet presAssocID="{6DA85843-C843-45F6-9DE1-B428A91F2297}" presName="node" presStyleLbl="node1" presStyleIdx="4" presStyleCnt="7">
        <dgm:presLayoutVars>
          <dgm:bulletEnabled val="1"/>
        </dgm:presLayoutVars>
      </dgm:prSet>
      <dgm:spPr/>
    </dgm:pt>
    <dgm:pt modelId="{BCC7018A-3201-4DDB-AD78-FC4A837CF8AD}" type="pres">
      <dgm:prSet presAssocID="{7327E403-B76A-420D-8766-B9C19CA7DE0D}" presName="sibTrans" presStyleLbl="sibTrans1D1" presStyleIdx="4" presStyleCnt="6"/>
      <dgm:spPr/>
    </dgm:pt>
    <dgm:pt modelId="{F5BC2723-8820-474E-9481-F61406F5AE0E}" type="pres">
      <dgm:prSet presAssocID="{7327E403-B76A-420D-8766-B9C19CA7DE0D}" presName="connectorText" presStyleLbl="sibTrans1D1" presStyleIdx="4" presStyleCnt="6"/>
      <dgm:spPr/>
    </dgm:pt>
    <dgm:pt modelId="{A1159EA3-B853-4BEE-8E14-81494A09AA36}" type="pres">
      <dgm:prSet presAssocID="{214BFD54-6018-4783-979C-3459C6B95963}" presName="node" presStyleLbl="node1" presStyleIdx="5" presStyleCnt="7" custScaleX="174011" custScaleY="214248">
        <dgm:presLayoutVars>
          <dgm:bulletEnabled val="1"/>
        </dgm:presLayoutVars>
      </dgm:prSet>
      <dgm:spPr/>
    </dgm:pt>
    <dgm:pt modelId="{E656DB7B-AE81-4CF0-883C-647321D1390D}" type="pres">
      <dgm:prSet presAssocID="{FADD8746-1EEA-48FA-A405-F828184680D7}" presName="sibTrans" presStyleLbl="sibTrans1D1" presStyleIdx="5" presStyleCnt="6"/>
      <dgm:spPr/>
    </dgm:pt>
    <dgm:pt modelId="{AC445C1C-7494-4225-8052-85FA8F11BFCF}" type="pres">
      <dgm:prSet presAssocID="{FADD8746-1EEA-48FA-A405-F828184680D7}" presName="connectorText" presStyleLbl="sibTrans1D1" presStyleIdx="5" presStyleCnt="6"/>
      <dgm:spPr/>
    </dgm:pt>
    <dgm:pt modelId="{EA46CAE5-62D0-420A-8603-7B53EB15388F}" type="pres">
      <dgm:prSet presAssocID="{5FB6A583-3B81-4054-A590-0D5C44DA6C1C}" presName="node" presStyleLbl="node1" presStyleIdx="6" presStyleCnt="7">
        <dgm:presLayoutVars>
          <dgm:bulletEnabled val="1"/>
        </dgm:presLayoutVars>
      </dgm:prSet>
      <dgm:spPr/>
    </dgm:pt>
  </dgm:ptLst>
  <dgm:cxnLst>
    <dgm:cxn modelId="{F56EB80B-3CD6-4360-827A-997D62E985B8}" type="presOf" srcId="{6CE2BB09-1518-4B22-AD4A-409D64AE600F}" destId="{3CFA85EB-835B-4F2F-BB7C-A6BE19151EE3}" srcOrd="0" destOrd="0" presId="urn:microsoft.com/office/officeart/2016/7/layout/RepeatingBendingProcessNew"/>
    <dgm:cxn modelId="{CA9F4515-CC6E-4465-95F5-78F8D19A2A4A}" type="presOf" srcId="{5FB6A583-3B81-4054-A590-0D5C44DA6C1C}" destId="{EA46CAE5-62D0-420A-8603-7B53EB15388F}" srcOrd="0" destOrd="0" presId="urn:microsoft.com/office/officeart/2016/7/layout/RepeatingBendingProcessNew"/>
    <dgm:cxn modelId="{1AB82916-4719-4E61-BE8A-EBA7733B2861}" type="presOf" srcId="{7327E403-B76A-420D-8766-B9C19CA7DE0D}" destId="{BCC7018A-3201-4DDB-AD78-FC4A837CF8AD}" srcOrd="0" destOrd="0" presId="urn:microsoft.com/office/officeart/2016/7/layout/RepeatingBendingProcessNew"/>
    <dgm:cxn modelId="{CBA46032-4B77-4EFB-9EBB-20EFAECC03F9}" type="presOf" srcId="{91E42A32-E594-4FDC-A0AE-7226C00FAFF2}" destId="{D05DE6C5-A1A4-4C55-835A-FB82FF40AC9E}" srcOrd="1" destOrd="0" presId="urn:microsoft.com/office/officeart/2016/7/layout/RepeatingBendingProcessNew"/>
    <dgm:cxn modelId="{B80D8536-D515-4EA4-ACFC-0425760DB014}" type="presOf" srcId="{214BFD54-6018-4783-979C-3459C6B95963}" destId="{A1159EA3-B853-4BEE-8E14-81494A09AA36}" srcOrd="0" destOrd="0" presId="urn:microsoft.com/office/officeart/2016/7/layout/RepeatingBendingProcessNew"/>
    <dgm:cxn modelId="{BA4C0643-04B6-456A-8C80-B6EE78A5F7F6}" type="presOf" srcId="{9E75F3E5-EE00-4603-AB49-F13B0FBA768C}" destId="{1CC7CF6D-9566-4B93-B7C3-2EA418FDC02C}" srcOrd="0" destOrd="0" presId="urn:microsoft.com/office/officeart/2016/7/layout/RepeatingBendingProcessNew"/>
    <dgm:cxn modelId="{6DEC8043-B4FB-48C6-B8EC-93C9E4F0544C}" srcId="{AF365C27-1981-471F-A46F-8E7A1582514F}" destId="{9E75F3E5-EE00-4603-AB49-F13B0FBA768C}" srcOrd="1" destOrd="0" parTransId="{DF19BCAA-860C-4405-B9D5-636FB56E5DDC}" sibTransId="{95EC5463-5A1F-4110-AF2A-72F3D0768BE4}"/>
    <dgm:cxn modelId="{1EFBB165-8946-4626-9E5F-75DC8900E0C7}" type="presOf" srcId="{6DA85843-C843-45F6-9DE1-B428A91F2297}" destId="{7F170194-80F5-42B7-989F-9540AE3D4094}" srcOrd="0" destOrd="0" presId="urn:microsoft.com/office/officeart/2016/7/layout/RepeatingBendingProcessNew"/>
    <dgm:cxn modelId="{CF616266-B6FF-4AF0-A7DE-A28C8F1FEFFF}" type="presOf" srcId="{60808E32-B42E-44F3-8A36-FC387CD43046}" destId="{EC4E54ED-A2B6-46C9-931D-D32650EF1F0F}" srcOrd="1" destOrd="0" presId="urn:microsoft.com/office/officeart/2016/7/layout/RepeatingBendingProcessNew"/>
    <dgm:cxn modelId="{47FEE067-0E02-4695-B28E-EC3FF61BC5D0}" type="presOf" srcId="{53A04F4B-E7C8-4186-A063-4FFC821641CC}" destId="{289F05F5-6DEC-4600-953B-8824A4BE4D38}" srcOrd="0" destOrd="0" presId="urn:microsoft.com/office/officeart/2016/7/layout/RepeatingBendingProcessNew"/>
    <dgm:cxn modelId="{5D223A4C-2784-40DA-90F0-10E4BB0379C6}" type="presOf" srcId="{4B001ADA-2AC4-4EDA-B5D6-2E0530F59623}" destId="{9EEB7487-908B-421D-B929-5230B0E62DC7}" srcOrd="0" destOrd="0" presId="urn:microsoft.com/office/officeart/2016/7/layout/RepeatingBendingProcessNew"/>
    <dgm:cxn modelId="{662B3851-6159-49B8-874F-50AC7A608FB5}" srcId="{AF365C27-1981-471F-A46F-8E7A1582514F}" destId="{53A04F4B-E7C8-4186-A063-4FFC821641CC}" srcOrd="0" destOrd="0" parTransId="{BF5A75CA-B58B-4E98-8B8F-69AF8229C663}" sibTransId="{4329B1FC-7B79-4FAA-B098-63CA7E47EA9E}"/>
    <dgm:cxn modelId="{9E8F8173-8122-4AA9-BEA9-6B6DD213667F}" srcId="{AF365C27-1981-471F-A46F-8E7A1582514F}" destId="{6DA85843-C843-45F6-9DE1-B428A91F2297}" srcOrd="4" destOrd="0" parTransId="{4A91EC4E-E212-4875-87E9-D700833AE47B}" sibTransId="{7327E403-B76A-420D-8766-B9C19CA7DE0D}"/>
    <dgm:cxn modelId="{9568C376-EC42-421B-8174-8F2DD6FC1CC1}" type="presOf" srcId="{95EC5463-5A1F-4110-AF2A-72F3D0768BE4}" destId="{E91C8B56-3760-41AB-B79A-F433167B707E}" srcOrd="1" destOrd="0" presId="urn:microsoft.com/office/officeart/2016/7/layout/RepeatingBendingProcessNew"/>
    <dgm:cxn modelId="{EB977157-B797-43F4-A247-483D212DED7F}" type="presOf" srcId="{4329B1FC-7B79-4FAA-B098-63CA7E47EA9E}" destId="{979CBDE6-948C-460B-9467-1AEF7E3E5D2D}" srcOrd="0" destOrd="0" presId="urn:microsoft.com/office/officeart/2016/7/layout/RepeatingBendingProcessNew"/>
    <dgm:cxn modelId="{6D5C9257-E17C-4FA5-8393-CBD116926C21}" type="presOf" srcId="{91E42A32-E594-4FDC-A0AE-7226C00FAFF2}" destId="{92CE981A-C206-4A4F-BD3E-EA7A07A81C6F}" srcOrd="0" destOrd="0" presId="urn:microsoft.com/office/officeart/2016/7/layout/RepeatingBendingProcessNew"/>
    <dgm:cxn modelId="{626DC15A-5B4D-4C7F-ADDB-563E05AB6F0F}" type="presOf" srcId="{FADD8746-1EEA-48FA-A405-F828184680D7}" destId="{AC445C1C-7494-4225-8052-85FA8F11BFCF}" srcOrd="1" destOrd="0" presId="urn:microsoft.com/office/officeart/2016/7/layout/RepeatingBendingProcessNew"/>
    <dgm:cxn modelId="{48E51C93-BD9D-4B5B-A7EF-A6ABD2FD9A6E}" type="presOf" srcId="{95EC5463-5A1F-4110-AF2A-72F3D0768BE4}" destId="{646A1FDB-BB23-4F34-8A52-070CD816CE5B}" srcOrd="0" destOrd="0" presId="urn:microsoft.com/office/officeart/2016/7/layout/RepeatingBendingProcessNew"/>
    <dgm:cxn modelId="{F49DA99F-B22D-4CAB-9DC0-7BBE014819E6}" srcId="{AF365C27-1981-471F-A46F-8E7A1582514F}" destId="{5FB6A583-3B81-4054-A590-0D5C44DA6C1C}" srcOrd="6" destOrd="0" parTransId="{56B0E156-16F6-411A-A5BC-A4F145FA1C6E}" sibTransId="{B704A3D5-6391-4393-A45A-1F80AC995F93}"/>
    <dgm:cxn modelId="{D2A4ADA4-AA92-4B7D-9E85-1D02F62B98BB}" srcId="{AF365C27-1981-471F-A46F-8E7A1582514F}" destId="{4B001ADA-2AC4-4EDA-B5D6-2E0530F59623}" srcOrd="2" destOrd="0" parTransId="{F6A682B3-BF46-4D70-BDD3-1DD9940C6058}" sibTransId="{91E42A32-E594-4FDC-A0AE-7226C00FAFF2}"/>
    <dgm:cxn modelId="{7EFA7AB3-AF36-4704-A5AF-081F0CA8C382}" type="presOf" srcId="{7327E403-B76A-420D-8766-B9C19CA7DE0D}" destId="{F5BC2723-8820-474E-9481-F61406F5AE0E}" srcOrd="1" destOrd="0" presId="urn:microsoft.com/office/officeart/2016/7/layout/RepeatingBendingProcessNew"/>
    <dgm:cxn modelId="{494377B7-ACC8-44FB-A939-CD0C7D8B0A93}" type="presOf" srcId="{4329B1FC-7B79-4FAA-B098-63CA7E47EA9E}" destId="{C566AB20-7966-4605-9EEF-C7FF59499728}" srcOrd="1" destOrd="0" presId="urn:microsoft.com/office/officeart/2016/7/layout/RepeatingBendingProcessNew"/>
    <dgm:cxn modelId="{5AAFB1BD-94F7-4B8B-BBB2-6FFBB59E4A7E}" type="presOf" srcId="{AF365C27-1981-471F-A46F-8E7A1582514F}" destId="{D9771A91-B023-4B1E-B439-56489209C6C9}" srcOrd="0" destOrd="0" presId="urn:microsoft.com/office/officeart/2016/7/layout/RepeatingBendingProcessNew"/>
    <dgm:cxn modelId="{A37271BF-9A48-425B-9C0D-97C5B41501ED}" srcId="{AF365C27-1981-471F-A46F-8E7A1582514F}" destId="{6CE2BB09-1518-4B22-AD4A-409D64AE600F}" srcOrd="3" destOrd="0" parTransId="{E0561E1D-5AD4-4E9A-ACF8-0574E24AD1F9}" sibTransId="{60808E32-B42E-44F3-8A36-FC387CD43046}"/>
    <dgm:cxn modelId="{D86163C0-3510-4144-8DC3-D367023FFB53}" type="presOf" srcId="{60808E32-B42E-44F3-8A36-FC387CD43046}" destId="{FCA9EAE2-6E05-44CB-AD54-4E282FA0EDD9}" srcOrd="0" destOrd="0" presId="urn:microsoft.com/office/officeart/2016/7/layout/RepeatingBendingProcessNew"/>
    <dgm:cxn modelId="{8E0AC0D5-FB5E-4B5F-AB5E-9A3B009FEF43}" srcId="{AF365C27-1981-471F-A46F-8E7A1582514F}" destId="{214BFD54-6018-4783-979C-3459C6B95963}" srcOrd="5" destOrd="0" parTransId="{BCCA1A78-EDD7-49AE-96D6-F796E80C0A36}" sibTransId="{FADD8746-1EEA-48FA-A405-F828184680D7}"/>
    <dgm:cxn modelId="{2E16D7F1-B02F-4A53-8DA1-2BACF53545B1}" type="presOf" srcId="{FADD8746-1EEA-48FA-A405-F828184680D7}" destId="{E656DB7B-AE81-4CF0-883C-647321D1390D}" srcOrd="0" destOrd="0" presId="urn:microsoft.com/office/officeart/2016/7/layout/RepeatingBendingProcessNew"/>
    <dgm:cxn modelId="{F6A201D2-33D0-4F84-A27A-9DBFB0FD7DF4}" type="presParOf" srcId="{D9771A91-B023-4B1E-B439-56489209C6C9}" destId="{289F05F5-6DEC-4600-953B-8824A4BE4D38}" srcOrd="0" destOrd="0" presId="urn:microsoft.com/office/officeart/2016/7/layout/RepeatingBendingProcessNew"/>
    <dgm:cxn modelId="{12CED22F-0353-4CFD-B51D-5F024AEAC136}" type="presParOf" srcId="{D9771A91-B023-4B1E-B439-56489209C6C9}" destId="{979CBDE6-948C-460B-9467-1AEF7E3E5D2D}" srcOrd="1" destOrd="0" presId="urn:microsoft.com/office/officeart/2016/7/layout/RepeatingBendingProcessNew"/>
    <dgm:cxn modelId="{17823385-6DB6-43A8-9268-89AF21307F80}" type="presParOf" srcId="{979CBDE6-948C-460B-9467-1AEF7E3E5D2D}" destId="{C566AB20-7966-4605-9EEF-C7FF59499728}" srcOrd="0" destOrd="0" presId="urn:microsoft.com/office/officeart/2016/7/layout/RepeatingBendingProcessNew"/>
    <dgm:cxn modelId="{7C93280B-A3FD-463E-8B3D-AEF737BCBDC9}" type="presParOf" srcId="{D9771A91-B023-4B1E-B439-56489209C6C9}" destId="{1CC7CF6D-9566-4B93-B7C3-2EA418FDC02C}" srcOrd="2" destOrd="0" presId="urn:microsoft.com/office/officeart/2016/7/layout/RepeatingBendingProcessNew"/>
    <dgm:cxn modelId="{A17AAD91-23DA-4778-B79E-69118DB4131F}" type="presParOf" srcId="{D9771A91-B023-4B1E-B439-56489209C6C9}" destId="{646A1FDB-BB23-4F34-8A52-070CD816CE5B}" srcOrd="3" destOrd="0" presId="urn:microsoft.com/office/officeart/2016/7/layout/RepeatingBendingProcessNew"/>
    <dgm:cxn modelId="{BB2043E9-B2CB-42C0-A8A6-6B1649BD7E28}" type="presParOf" srcId="{646A1FDB-BB23-4F34-8A52-070CD816CE5B}" destId="{E91C8B56-3760-41AB-B79A-F433167B707E}" srcOrd="0" destOrd="0" presId="urn:microsoft.com/office/officeart/2016/7/layout/RepeatingBendingProcessNew"/>
    <dgm:cxn modelId="{A6FE154D-937A-4D17-ACEB-2BB6B78EDCE2}" type="presParOf" srcId="{D9771A91-B023-4B1E-B439-56489209C6C9}" destId="{9EEB7487-908B-421D-B929-5230B0E62DC7}" srcOrd="4" destOrd="0" presId="urn:microsoft.com/office/officeart/2016/7/layout/RepeatingBendingProcessNew"/>
    <dgm:cxn modelId="{6CFE50FD-DB0D-456D-9C88-20F66610ADFF}" type="presParOf" srcId="{D9771A91-B023-4B1E-B439-56489209C6C9}" destId="{92CE981A-C206-4A4F-BD3E-EA7A07A81C6F}" srcOrd="5" destOrd="0" presId="urn:microsoft.com/office/officeart/2016/7/layout/RepeatingBendingProcessNew"/>
    <dgm:cxn modelId="{65463CFF-E2DD-44F9-8FDF-81D17E8B2449}" type="presParOf" srcId="{92CE981A-C206-4A4F-BD3E-EA7A07A81C6F}" destId="{D05DE6C5-A1A4-4C55-835A-FB82FF40AC9E}" srcOrd="0" destOrd="0" presId="urn:microsoft.com/office/officeart/2016/7/layout/RepeatingBendingProcessNew"/>
    <dgm:cxn modelId="{95FEBEB6-B8ED-40E7-926E-FBBDB9D8C57A}" type="presParOf" srcId="{D9771A91-B023-4B1E-B439-56489209C6C9}" destId="{3CFA85EB-835B-4F2F-BB7C-A6BE19151EE3}" srcOrd="6" destOrd="0" presId="urn:microsoft.com/office/officeart/2016/7/layout/RepeatingBendingProcessNew"/>
    <dgm:cxn modelId="{EFAB982B-B6D0-47C9-B630-DC3CB3E9939D}" type="presParOf" srcId="{D9771A91-B023-4B1E-B439-56489209C6C9}" destId="{FCA9EAE2-6E05-44CB-AD54-4E282FA0EDD9}" srcOrd="7" destOrd="0" presId="urn:microsoft.com/office/officeart/2016/7/layout/RepeatingBendingProcessNew"/>
    <dgm:cxn modelId="{A3582072-9742-4430-8961-7730875D3F45}" type="presParOf" srcId="{FCA9EAE2-6E05-44CB-AD54-4E282FA0EDD9}" destId="{EC4E54ED-A2B6-46C9-931D-D32650EF1F0F}" srcOrd="0" destOrd="0" presId="urn:microsoft.com/office/officeart/2016/7/layout/RepeatingBendingProcessNew"/>
    <dgm:cxn modelId="{1C868D09-C03F-4CC1-A1C4-D2C4CA01F1BF}" type="presParOf" srcId="{D9771A91-B023-4B1E-B439-56489209C6C9}" destId="{7F170194-80F5-42B7-989F-9540AE3D4094}" srcOrd="8" destOrd="0" presId="urn:microsoft.com/office/officeart/2016/7/layout/RepeatingBendingProcessNew"/>
    <dgm:cxn modelId="{79E22596-10F6-4A58-862D-2809B8DFF8A4}" type="presParOf" srcId="{D9771A91-B023-4B1E-B439-56489209C6C9}" destId="{BCC7018A-3201-4DDB-AD78-FC4A837CF8AD}" srcOrd="9" destOrd="0" presId="urn:microsoft.com/office/officeart/2016/7/layout/RepeatingBendingProcessNew"/>
    <dgm:cxn modelId="{364FAB9F-84BD-44B5-B447-C6C68FB2B644}" type="presParOf" srcId="{BCC7018A-3201-4DDB-AD78-FC4A837CF8AD}" destId="{F5BC2723-8820-474E-9481-F61406F5AE0E}" srcOrd="0" destOrd="0" presId="urn:microsoft.com/office/officeart/2016/7/layout/RepeatingBendingProcessNew"/>
    <dgm:cxn modelId="{720072C4-B964-45A9-86B9-503BE1CA879B}" type="presParOf" srcId="{D9771A91-B023-4B1E-B439-56489209C6C9}" destId="{A1159EA3-B853-4BEE-8E14-81494A09AA36}" srcOrd="10" destOrd="0" presId="urn:microsoft.com/office/officeart/2016/7/layout/RepeatingBendingProcessNew"/>
    <dgm:cxn modelId="{D326195A-24BE-4E99-83A9-DDBDF35EBB12}" type="presParOf" srcId="{D9771A91-B023-4B1E-B439-56489209C6C9}" destId="{E656DB7B-AE81-4CF0-883C-647321D1390D}" srcOrd="11" destOrd="0" presId="urn:microsoft.com/office/officeart/2016/7/layout/RepeatingBendingProcessNew"/>
    <dgm:cxn modelId="{715A8772-0D69-4817-A9C0-BED000C60773}" type="presParOf" srcId="{E656DB7B-AE81-4CF0-883C-647321D1390D}" destId="{AC445C1C-7494-4225-8052-85FA8F11BFCF}" srcOrd="0" destOrd="0" presId="urn:microsoft.com/office/officeart/2016/7/layout/RepeatingBendingProcessNew"/>
    <dgm:cxn modelId="{8F9417D3-090A-4675-9619-6B06BB1F4767}" type="presParOf" srcId="{D9771A91-B023-4B1E-B439-56489209C6C9}" destId="{EA46CAE5-62D0-420A-8603-7B53EB15388F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333283-BAB5-408A-8B6F-E9BFFED0C6A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5B74653-D50B-4A65-97C7-51237762324F}">
      <dgm:prSet/>
      <dgm:spPr/>
      <dgm:t>
        <a:bodyPr/>
        <a:lstStyle/>
        <a:p>
          <a:r>
            <a:rPr lang="nl-NL"/>
            <a:t>Welke vraag stelt iemand juist? </a:t>
          </a:r>
          <a:endParaRPr lang="en-US"/>
        </a:p>
      </dgm:t>
    </dgm:pt>
    <dgm:pt modelId="{E8EB9499-FA11-4C09-AB89-6046808B53E0}" type="parTrans" cxnId="{7DA23921-9373-4CEA-B39D-6E9C70F49403}">
      <dgm:prSet/>
      <dgm:spPr/>
      <dgm:t>
        <a:bodyPr/>
        <a:lstStyle/>
        <a:p>
          <a:endParaRPr lang="en-US"/>
        </a:p>
      </dgm:t>
    </dgm:pt>
    <dgm:pt modelId="{A88D7AFC-B858-4693-831B-029F2D80CBF1}" type="sibTrans" cxnId="{7DA23921-9373-4CEA-B39D-6E9C70F49403}">
      <dgm:prSet/>
      <dgm:spPr/>
      <dgm:t>
        <a:bodyPr/>
        <a:lstStyle/>
        <a:p>
          <a:endParaRPr lang="en-US"/>
        </a:p>
      </dgm:t>
    </dgm:pt>
    <dgm:pt modelId="{530312F5-9139-48B3-A901-1D080175A615}">
      <dgm:prSet/>
      <dgm:spPr/>
      <dgm:t>
        <a:bodyPr/>
        <a:lstStyle/>
        <a:p>
          <a:r>
            <a:rPr lang="nl-NL"/>
            <a:t>=&gt; druggerelateerd MAAR vraag naar ontwenning/abstinentie/gecontroleerd gebruik hoeft niet per se voorop te staan</a:t>
          </a:r>
          <a:endParaRPr lang="en-US"/>
        </a:p>
      </dgm:t>
    </dgm:pt>
    <dgm:pt modelId="{816C9F7D-F97E-40F1-834C-4A3F3705D3A2}" type="parTrans" cxnId="{E3D9CF47-0326-457E-95C2-E773EE5DB548}">
      <dgm:prSet/>
      <dgm:spPr/>
      <dgm:t>
        <a:bodyPr/>
        <a:lstStyle/>
        <a:p>
          <a:endParaRPr lang="en-US"/>
        </a:p>
      </dgm:t>
    </dgm:pt>
    <dgm:pt modelId="{FD2492EE-92B2-44B0-AD12-F5A66B905BE1}" type="sibTrans" cxnId="{E3D9CF47-0326-457E-95C2-E773EE5DB548}">
      <dgm:prSet/>
      <dgm:spPr/>
      <dgm:t>
        <a:bodyPr/>
        <a:lstStyle/>
        <a:p>
          <a:endParaRPr lang="en-US"/>
        </a:p>
      </dgm:t>
    </dgm:pt>
    <dgm:pt modelId="{D150EE81-E385-4268-911D-87E65AD6B57E}">
      <dgm:prSet/>
      <dgm:spPr/>
      <dgm:t>
        <a:bodyPr/>
        <a:lstStyle/>
        <a:p>
          <a:r>
            <a:rPr lang="nl-NL"/>
            <a:t>=&gt; meer complexe problematieken, geen acute zorgvragen (!)</a:t>
          </a:r>
          <a:endParaRPr lang="en-US"/>
        </a:p>
      </dgm:t>
    </dgm:pt>
    <dgm:pt modelId="{EDA66B39-0D6E-4A0F-9CDF-6AD3FC1C5D4B}" type="parTrans" cxnId="{53F46E44-3F77-4787-BF0F-F8720FC66235}">
      <dgm:prSet/>
      <dgm:spPr/>
      <dgm:t>
        <a:bodyPr/>
        <a:lstStyle/>
        <a:p>
          <a:endParaRPr lang="en-US"/>
        </a:p>
      </dgm:t>
    </dgm:pt>
    <dgm:pt modelId="{EA29FA2A-4B05-484E-8CE8-0FCE416942BA}" type="sibTrans" cxnId="{53F46E44-3F77-4787-BF0F-F8720FC66235}">
      <dgm:prSet/>
      <dgm:spPr/>
      <dgm:t>
        <a:bodyPr/>
        <a:lstStyle/>
        <a:p>
          <a:endParaRPr lang="en-US"/>
        </a:p>
      </dgm:t>
    </dgm:pt>
    <dgm:pt modelId="{A9BF7F12-3E47-49CF-B90A-13119DA07A49}">
      <dgm:prSet/>
      <dgm:spPr/>
      <dgm:t>
        <a:bodyPr/>
        <a:lstStyle/>
        <a:p>
          <a:r>
            <a:rPr lang="nl-NL"/>
            <a:t>In regel: multidisciplinair antwoord – gesubsidieerde zorg (!)</a:t>
          </a:r>
          <a:endParaRPr lang="en-US"/>
        </a:p>
      </dgm:t>
    </dgm:pt>
    <dgm:pt modelId="{6F760D2C-0402-4C8C-B512-6373C6DCDC69}" type="parTrans" cxnId="{A04FC6C3-F53F-4113-9A19-A342ABF77C68}">
      <dgm:prSet/>
      <dgm:spPr/>
      <dgm:t>
        <a:bodyPr/>
        <a:lstStyle/>
        <a:p>
          <a:endParaRPr lang="en-US"/>
        </a:p>
      </dgm:t>
    </dgm:pt>
    <dgm:pt modelId="{AA963383-1367-4588-8FC4-4436F5A3FAF0}" type="sibTrans" cxnId="{A04FC6C3-F53F-4113-9A19-A342ABF77C68}">
      <dgm:prSet/>
      <dgm:spPr/>
      <dgm:t>
        <a:bodyPr/>
        <a:lstStyle/>
        <a:p>
          <a:endParaRPr lang="en-US"/>
        </a:p>
      </dgm:t>
    </dgm:pt>
    <dgm:pt modelId="{8861C85E-1BEC-4F6C-B673-0CB8775AFD07}" type="pres">
      <dgm:prSet presAssocID="{F3333283-BAB5-408A-8B6F-E9BFFED0C6A3}" presName="root" presStyleCnt="0">
        <dgm:presLayoutVars>
          <dgm:dir/>
          <dgm:resizeHandles val="exact"/>
        </dgm:presLayoutVars>
      </dgm:prSet>
      <dgm:spPr/>
    </dgm:pt>
    <dgm:pt modelId="{E5310CC3-6B14-4BEE-B270-B9817F53F7BE}" type="pres">
      <dgm:prSet presAssocID="{55B74653-D50B-4A65-97C7-51237762324F}" presName="compNode" presStyleCnt="0"/>
      <dgm:spPr/>
    </dgm:pt>
    <dgm:pt modelId="{F61D3300-DEE6-4FA5-8FE3-A51AA7C5090A}" type="pres">
      <dgm:prSet presAssocID="{55B74653-D50B-4A65-97C7-51237762324F}" presName="bgRect" presStyleLbl="bgShp" presStyleIdx="0" presStyleCnt="4"/>
      <dgm:spPr/>
    </dgm:pt>
    <dgm:pt modelId="{BE633EDE-C41E-4141-98E9-87D21A4468C0}" type="pres">
      <dgm:prSet presAssocID="{55B74653-D50B-4A65-97C7-51237762324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7AC5F87B-22CE-4DD3-ADA5-C579629BDE3E}" type="pres">
      <dgm:prSet presAssocID="{55B74653-D50B-4A65-97C7-51237762324F}" presName="spaceRect" presStyleCnt="0"/>
      <dgm:spPr/>
    </dgm:pt>
    <dgm:pt modelId="{31E2AE18-495F-4676-94D1-5A1B8F10CDE7}" type="pres">
      <dgm:prSet presAssocID="{55B74653-D50B-4A65-97C7-51237762324F}" presName="parTx" presStyleLbl="revTx" presStyleIdx="0" presStyleCnt="4">
        <dgm:presLayoutVars>
          <dgm:chMax val="0"/>
          <dgm:chPref val="0"/>
        </dgm:presLayoutVars>
      </dgm:prSet>
      <dgm:spPr/>
    </dgm:pt>
    <dgm:pt modelId="{B030FAE9-8884-4F68-B79A-00169259AD39}" type="pres">
      <dgm:prSet presAssocID="{A88D7AFC-B858-4693-831B-029F2D80CBF1}" presName="sibTrans" presStyleCnt="0"/>
      <dgm:spPr/>
    </dgm:pt>
    <dgm:pt modelId="{40E81D47-463D-4E87-9C6A-339552D717FF}" type="pres">
      <dgm:prSet presAssocID="{530312F5-9139-48B3-A901-1D080175A615}" presName="compNode" presStyleCnt="0"/>
      <dgm:spPr/>
    </dgm:pt>
    <dgm:pt modelId="{BA007CFA-251D-4265-95EA-3BFF591D8537}" type="pres">
      <dgm:prSet presAssocID="{530312F5-9139-48B3-A901-1D080175A615}" presName="bgRect" presStyleLbl="bgShp" presStyleIdx="1" presStyleCnt="4"/>
      <dgm:spPr/>
    </dgm:pt>
    <dgm:pt modelId="{0C6A1B2B-5420-4EA6-BD97-4074258ED7AA}" type="pres">
      <dgm:prSet presAssocID="{530312F5-9139-48B3-A901-1D080175A61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96F98F4-8D56-43B9-98A5-4F7D479497C6}" type="pres">
      <dgm:prSet presAssocID="{530312F5-9139-48B3-A901-1D080175A615}" presName="spaceRect" presStyleCnt="0"/>
      <dgm:spPr/>
    </dgm:pt>
    <dgm:pt modelId="{6BC9D930-1280-4F50-8ADE-CA29634B936B}" type="pres">
      <dgm:prSet presAssocID="{530312F5-9139-48B3-A901-1D080175A615}" presName="parTx" presStyleLbl="revTx" presStyleIdx="1" presStyleCnt="4">
        <dgm:presLayoutVars>
          <dgm:chMax val="0"/>
          <dgm:chPref val="0"/>
        </dgm:presLayoutVars>
      </dgm:prSet>
      <dgm:spPr/>
    </dgm:pt>
    <dgm:pt modelId="{F0C79EE2-C36F-4260-A3E0-7153E1C35B32}" type="pres">
      <dgm:prSet presAssocID="{FD2492EE-92B2-44B0-AD12-F5A66B905BE1}" presName="sibTrans" presStyleCnt="0"/>
      <dgm:spPr/>
    </dgm:pt>
    <dgm:pt modelId="{37DAE42C-C3BC-460F-84AB-AB1E8A67F0C4}" type="pres">
      <dgm:prSet presAssocID="{D150EE81-E385-4268-911D-87E65AD6B57E}" presName="compNode" presStyleCnt="0"/>
      <dgm:spPr/>
    </dgm:pt>
    <dgm:pt modelId="{7573CA42-C927-499B-BEDD-355F008D28C3}" type="pres">
      <dgm:prSet presAssocID="{D150EE81-E385-4268-911D-87E65AD6B57E}" presName="bgRect" presStyleLbl="bgShp" presStyleIdx="2" presStyleCnt="4"/>
      <dgm:spPr/>
    </dgm:pt>
    <dgm:pt modelId="{1D7B6F10-0950-42BD-B44D-0BA823E55AE5}" type="pres">
      <dgm:prSet presAssocID="{D150EE81-E385-4268-911D-87E65AD6B57E}" presName="iconRect" presStyleLbl="node1" presStyleIdx="2" presStyleCnt="4"/>
      <dgm:spPr>
        <a:prstGeom prst="flowChartMultidocumen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Polo player"/>
        </a:ext>
      </dgm:extLst>
    </dgm:pt>
    <dgm:pt modelId="{B85B04A7-6D40-4877-B2BD-F9E1F01D04EE}" type="pres">
      <dgm:prSet presAssocID="{D150EE81-E385-4268-911D-87E65AD6B57E}" presName="spaceRect" presStyleCnt="0"/>
      <dgm:spPr/>
    </dgm:pt>
    <dgm:pt modelId="{1FC9DDCE-B3D0-4989-BC96-727676E7A150}" type="pres">
      <dgm:prSet presAssocID="{D150EE81-E385-4268-911D-87E65AD6B57E}" presName="parTx" presStyleLbl="revTx" presStyleIdx="2" presStyleCnt="4">
        <dgm:presLayoutVars>
          <dgm:chMax val="0"/>
          <dgm:chPref val="0"/>
        </dgm:presLayoutVars>
      </dgm:prSet>
      <dgm:spPr/>
    </dgm:pt>
    <dgm:pt modelId="{DB382E15-1BBE-44EB-B33E-DD313A388165}" type="pres">
      <dgm:prSet presAssocID="{EA29FA2A-4B05-484E-8CE8-0FCE416942BA}" presName="sibTrans" presStyleCnt="0"/>
      <dgm:spPr/>
    </dgm:pt>
    <dgm:pt modelId="{4396782C-FA0C-41BE-8A6A-ADAFBDB53542}" type="pres">
      <dgm:prSet presAssocID="{A9BF7F12-3E47-49CF-B90A-13119DA07A49}" presName="compNode" presStyleCnt="0"/>
      <dgm:spPr/>
    </dgm:pt>
    <dgm:pt modelId="{4BC2D60C-25AE-48E3-BA1C-4532F927CC59}" type="pres">
      <dgm:prSet presAssocID="{A9BF7F12-3E47-49CF-B90A-13119DA07A49}" presName="bgRect" presStyleLbl="bgShp" presStyleIdx="3" presStyleCnt="4"/>
      <dgm:spPr/>
    </dgm:pt>
    <dgm:pt modelId="{03F9C98E-7B0B-4414-A049-5321A228F6B7}" type="pres">
      <dgm:prSet presAssocID="{A9BF7F12-3E47-49CF-B90A-13119DA07A4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185237B0-BA24-48EF-AC11-6C0CC1BD5738}" type="pres">
      <dgm:prSet presAssocID="{A9BF7F12-3E47-49CF-B90A-13119DA07A49}" presName="spaceRect" presStyleCnt="0"/>
      <dgm:spPr/>
    </dgm:pt>
    <dgm:pt modelId="{BD311713-6231-4CAD-816D-C540DBD07112}" type="pres">
      <dgm:prSet presAssocID="{A9BF7F12-3E47-49CF-B90A-13119DA07A4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DA23921-9373-4CEA-B39D-6E9C70F49403}" srcId="{F3333283-BAB5-408A-8B6F-E9BFFED0C6A3}" destId="{55B74653-D50B-4A65-97C7-51237762324F}" srcOrd="0" destOrd="0" parTransId="{E8EB9499-FA11-4C09-AB89-6046808B53E0}" sibTransId="{A88D7AFC-B858-4693-831B-029F2D80CBF1}"/>
    <dgm:cxn modelId="{53F46E44-3F77-4787-BF0F-F8720FC66235}" srcId="{F3333283-BAB5-408A-8B6F-E9BFFED0C6A3}" destId="{D150EE81-E385-4268-911D-87E65AD6B57E}" srcOrd="2" destOrd="0" parTransId="{EDA66B39-0D6E-4A0F-9CDF-6AD3FC1C5D4B}" sibTransId="{EA29FA2A-4B05-484E-8CE8-0FCE416942BA}"/>
    <dgm:cxn modelId="{E3D9CF47-0326-457E-95C2-E773EE5DB548}" srcId="{F3333283-BAB5-408A-8B6F-E9BFFED0C6A3}" destId="{530312F5-9139-48B3-A901-1D080175A615}" srcOrd="1" destOrd="0" parTransId="{816C9F7D-F97E-40F1-834C-4A3F3705D3A2}" sibTransId="{FD2492EE-92B2-44B0-AD12-F5A66B905BE1}"/>
    <dgm:cxn modelId="{3E02624A-9EA6-4A7B-B9D7-038F8DA068A8}" type="presOf" srcId="{D150EE81-E385-4268-911D-87E65AD6B57E}" destId="{1FC9DDCE-B3D0-4989-BC96-727676E7A150}" srcOrd="0" destOrd="0" presId="urn:microsoft.com/office/officeart/2018/2/layout/IconVerticalSolidList"/>
    <dgm:cxn modelId="{5B0DF9B2-3A5A-41F0-B303-1D4A613D2BAE}" type="presOf" srcId="{A9BF7F12-3E47-49CF-B90A-13119DA07A49}" destId="{BD311713-6231-4CAD-816D-C540DBD07112}" srcOrd="0" destOrd="0" presId="urn:microsoft.com/office/officeart/2018/2/layout/IconVerticalSolidList"/>
    <dgm:cxn modelId="{A04FC6C3-F53F-4113-9A19-A342ABF77C68}" srcId="{F3333283-BAB5-408A-8B6F-E9BFFED0C6A3}" destId="{A9BF7F12-3E47-49CF-B90A-13119DA07A49}" srcOrd="3" destOrd="0" parTransId="{6F760D2C-0402-4C8C-B512-6373C6DCDC69}" sibTransId="{AA963383-1367-4588-8FC4-4436F5A3FAF0}"/>
    <dgm:cxn modelId="{82A65EC6-738D-4DB7-84B8-0CDE039A1FC3}" type="presOf" srcId="{55B74653-D50B-4A65-97C7-51237762324F}" destId="{31E2AE18-495F-4676-94D1-5A1B8F10CDE7}" srcOrd="0" destOrd="0" presId="urn:microsoft.com/office/officeart/2018/2/layout/IconVerticalSolidList"/>
    <dgm:cxn modelId="{B50D7CFA-7569-442F-97B7-4B93BE1CDD4F}" type="presOf" srcId="{530312F5-9139-48B3-A901-1D080175A615}" destId="{6BC9D930-1280-4F50-8ADE-CA29634B936B}" srcOrd="0" destOrd="0" presId="urn:microsoft.com/office/officeart/2018/2/layout/IconVerticalSolidList"/>
    <dgm:cxn modelId="{3EFBD9FB-DDC7-4C46-BAE8-E3929AE8F5E1}" type="presOf" srcId="{F3333283-BAB5-408A-8B6F-E9BFFED0C6A3}" destId="{8861C85E-1BEC-4F6C-B673-0CB8775AFD07}" srcOrd="0" destOrd="0" presId="urn:microsoft.com/office/officeart/2018/2/layout/IconVerticalSolidList"/>
    <dgm:cxn modelId="{6DA21C69-1763-4F0D-99C7-EDFEF59CFE80}" type="presParOf" srcId="{8861C85E-1BEC-4F6C-B673-0CB8775AFD07}" destId="{E5310CC3-6B14-4BEE-B270-B9817F53F7BE}" srcOrd="0" destOrd="0" presId="urn:microsoft.com/office/officeart/2018/2/layout/IconVerticalSolidList"/>
    <dgm:cxn modelId="{566EC76B-B0D8-45CE-B74E-60102F0D063E}" type="presParOf" srcId="{E5310CC3-6B14-4BEE-B270-B9817F53F7BE}" destId="{F61D3300-DEE6-4FA5-8FE3-A51AA7C5090A}" srcOrd="0" destOrd="0" presId="urn:microsoft.com/office/officeart/2018/2/layout/IconVerticalSolidList"/>
    <dgm:cxn modelId="{3E9FD7EF-8A65-44B5-8835-EA2800EADB0B}" type="presParOf" srcId="{E5310CC3-6B14-4BEE-B270-B9817F53F7BE}" destId="{BE633EDE-C41E-4141-98E9-87D21A4468C0}" srcOrd="1" destOrd="0" presId="urn:microsoft.com/office/officeart/2018/2/layout/IconVerticalSolidList"/>
    <dgm:cxn modelId="{51AC68E4-115E-4FAF-86BE-66A88232113B}" type="presParOf" srcId="{E5310CC3-6B14-4BEE-B270-B9817F53F7BE}" destId="{7AC5F87B-22CE-4DD3-ADA5-C579629BDE3E}" srcOrd="2" destOrd="0" presId="urn:microsoft.com/office/officeart/2018/2/layout/IconVerticalSolidList"/>
    <dgm:cxn modelId="{532C1E78-4CA8-4775-B73F-ACD6F1B627A1}" type="presParOf" srcId="{E5310CC3-6B14-4BEE-B270-B9817F53F7BE}" destId="{31E2AE18-495F-4676-94D1-5A1B8F10CDE7}" srcOrd="3" destOrd="0" presId="urn:microsoft.com/office/officeart/2018/2/layout/IconVerticalSolidList"/>
    <dgm:cxn modelId="{D1727EB8-477D-4B42-BCC3-BAB7686FF673}" type="presParOf" srcId="{8861C85E-1BEC-4F6C-B673-0CB8775AFD07}" destId="{B030FAE9-8884-4F68-B79A-00169259AD39}" srcOrd="1" destOrd="0" presId="urn:microsoft.com/office/officeart/2018/2/layout/IconVerticalSolidList"/>
    <dgm:cxn modelId="{951E3BB2-A31D-45E1-8DCD-2C5C5C01BD4A}" type="presParOf" srcId="{8861C85E-1BEC-4F6C-B673-0CB8775AFD07}" destId="{40E81D47-463D-4E87-9C6A-339552D717FF}" srcOrd="2" destOrd="0" presId="urn:microsoft.com/office/officeart/2018/2/layout/IconVerticalSolidList"/>
    <dgm:cxn modelId="{2658E812-40F8-4AED-AC84-C5637DD81B05}" type="presParOf" srcId="{40E81D47-463D-4E87-9C6A-339552D717FF}" destId="{BA007CFA-251D-4265-95EA-3BFF591D8537}" srcOrd="0" destOrd="0" presId="urn:microsoft.com/office/officeart/2018/2/layout/IconVerticalSolidList"/>
    <dgm:cxn modelId="{1A265FEC-ABF0-4A6B-AB7F-E8A076B378EE}" type="presParOf" srcId="{40E81D47-463D-4E87-9C6A-339552D717FF}" destId="{0C6A1B2B-5420-4EA6-BD97-4074258ED7AA}" srcOrd="1" destOrd="0" presId="urn:microsoft.com/office/officeart/2018/2/layout/IconVerticalSolidList"/>
    <dgm:cxn modelId="{68C3F9E4-DA9E-4BCA-A584-7D8F80092E34}" type="presParOf" srcId="{40E81D47-463D-4E87-9C6A-339552D717FF}" destId="{F96F98F4-8D56-43B9-98A5-4F7D479497C6}" srcOrd="2" destOrd="0" presId="urn:microsoft.com/office/officeart/2018/2/layout/IconVerticalSolidList"/>
    <dgm:cxn modelId="{E6448E82-A1E9-4052-8A02-661181E0A0F1}" type="presParOf" srcId="{40E81D47-463D-4E87-9C6A-339552D717FF}" destId="{6BC9D930-1280-4F50-8ADE-CA29634B936B}" srcOrd="3" destOrd="0" presId="urn:microsoft.com/office/officeart/2018/2/layout/IconVerticalSolidList"/>
    <dgm:cxn modelId="{8A414D72-D024-4359-B291-0EDA7230243E}" type="presParOf" srcId="{8861C85E-1BEC-4F6C-B673-0CB8775AFD07}" destId="{F0C79EE2-C36F-4260-A3E0-7153E1C35B32}" srcOrd="3" destOrd="0" presId="urn:microsoft.com/office/officeart/2018/2/layout/IconVerticalSolidList"/>
    <dgm:cxn modelId="{AFB68FF6-4805-4649-9EFF-01EEC483649C}" type="presParOf" srcId="{8861C85E-1BEC-4F6C-B673-0CB8775AFD07}" destId="{37DAE42C-C3BC-460F-84AB-AB1E8A67F0C4}" srcOrd="4" destOrd="0" presId="urn:microsoft.com/office/officeart/2018/2/layout/IconVerticalSolidList"/>
    <dgm:cxn modelId="{F729A131-C202-4205-937D-26AA23C72506}" type="presParOf" srcId="{37DAE42C-C3BC-460F-84AB-AB1E8A67F0C4}" destId="{7573CA42-C927-499B-BEDD-355F008D28C3}" srcOrd="0" destOrd="0" presId="urn:microsoft.com/office/officeart/2018/2/layout/IconVerticalSolidList"/>
    <dgm:cxn modelId="{A2A80E43-2689-4BA3-8ABA-7E274E8A8C51}" type="presParOf" srcId="{37DAE42C-C3BC-460F-84AB-AB1E8A67F0C4}" destId="{1D7B6F10-0950-42BD-B44D-0BA823E55AE5}" srcOrd="1" destOrd="0" presId="urn:microsoft.com/office/officeart/2018/2/layout/IconVerticalSolidList"/>
    <dgm:cxn modelId="{F589003E-24B1-4738-A018-55218681FAE6}" type="presParOf" srcId="{37DAE42C-C3BC-460F-84AB-AB1E8A67F0C4}" destId="{B85B04A7-6D40-4877-B2BD-F9E1F01D04EE}" srcOrd="2" destOrd="0" presId="urn:microsoft.com/office/officeart/2018/2/layout/IconVerticalSolidList"/>
    <dgm:cxn modelId="{1115EE36-C081-4E79-9825-7732014B1436}" type="presParOf" srcId="{37DAE42C-C3BC-460F-84AB-AB1E8A67F0C4}" destId="{1FC9DDCE-B3D0-4989-BC96-727676E7A150}" srcOrd="3" destOrd="0" presId="urn:microsoft.com/office/officeart/2018/2/layout/IconVerticalSolidList"/>
    <dgm:cxn modelId="{4CD009BF-FC8A-44F7-943C-83FBF84DAA59}" type="presParOf" srcId="{8861C85E-1BEC-4F6C-B673-0CB8775AFD07}" destId="{DB382E15-1BBE-44EB-B33E-DD313A388165}" srcOrd="5" destOrd="0" presId="urn:microsoft.com/office/officeart/2018/2/layout/IconVerticalSolidList"/>
    <dgm:cxn modelId="{4480C265-B76A-4ABB-A49A-85315088949A}" type="presParOf" srcId="{8861C85E-1BEC-4F6C-B673-0CB8775AFD07}" destId="{4396782C-FA0C-41BE-8A6A-ADAFBDB53542}" srcOrd="6" destOrd="0" presId="urn:microsoft.com/office/officeart/2018/2/layout/IconVerticalSolidList"/>
    <dgm:cxn modelId="{D555A678-09BE-4A23-89D3-812700F16C5B}" type="presParOf" srcId="{4396782C-FA0C-41BE-8A6A-ADAFBDB53542}" destId="{4BC2D60C-25AE-48E3-BA1C-4532F927CC59}" srcOrd="0" destOrd="0" presId="urn:microsoft.com/office/officeart/2018/2/layout/IconVerticalSolidList"/>
    <dgm:cxn modelId="{A5DB77A1-0263-49FE-9FAD-A25F9DCDD6F7}" type="presParOf" srcId="{4396782C-FA0C-41BE-8A6A-ADAFBDB53542}" destId="{03F9C98E-7B0B-4414-A049-5321A228F6B7}" srcOrd="1" destOrd="0" presId="urn:microsoft.com/office/officeart/2018/2/layout/IconVerticalSolidList"/>
    <dgm:cxn modelId="{324E1783-3717-4FAA-A7BA-536E536DEFFD}" type="presParOf" srcId="{4396782C-FA0C-41BE-8A6A-ADAFBDB53542}" destId="{185237B0-BA24-48EF-AC11-6C0CC1BD5738}" srcOrd="2" destOrd="0" presId="urn:microsoft.com/office/officeart/2018/2/layout/IconVerticalSolidList"/>
    <dgm:cxn modelId="{EE1DDA16-56CB-462C-8728-D2BF507119B5}" type="presParOf" srcId="{4396782C-FA0C-41BE-8A6A-ADAFBDB53542}" destId="{BD311713-6231-4CAD-816D-C540DBD071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5FC0ED-3BC0-47BA-9489-A606969B19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87AFAF-35F1-43FA-9766-CF9D01BDAB9E}">
      <dgm:prSet/>
      <dgm:spPr/>
      <dgm:t>
        <a:bodyPr/>
        <a:lstStyle/>
        <a:p>
          <a:r>
            <a:rPr lang="nl-NL"/>
            <a:t>Tempo en perspectief van de cliënt volgen is van belang, </a:t>
          </a:r>
          <a:endParaRPr lang="en-US"/>
        </a:p>
      </dgm:t>
    </dgm:pt>
    <dgm:pt modelId="{2A236D1E-62C7-4BEC-8772-7AB102F8340A}" type="parTrans" cxnId="{4D4BBE0B-CFE0-48B1-BDF3-D2D4D39C9F37}">
      <dgm:prSet/>
      <dgm:spPr/>
      <dgm:t>
        <a:bodyPr/>
        <a:lstStyle/>
        <a:p>
          <a:endParaRPr lang="en-US"/>
        </a:p>
      </dgm:t>
    </dgm:pt>
    <dgm:pt modelId="{BDA933DD-5BB4-4E1C-B077-D5B69D445DD3}" type="sibTrans" cxnId="{4D4BBE0B-CFE0-48B1-BDF3-D2D4D39C9F37}">
      <dgm:prSet/>
      <dgm:spPr/>
      <dgm:t>
        <a:bodyPr/>
        <a:lstStyle/>
        <a:p>
          <a:endParaRPr lang="en-US"/>
        </a:p>
      </dgm:t>
    </dgm:pt>
    <dgm:pt modelId="{46D39B11-7DCE-4449-A958-C7B634794F7C}">
      <dgm:prSet/>
      <dgm:spPr/>
      <dgm:t>
        <a:bodyPr/>
        <a:lstStyle/>
        <a:p>
          <a:r>
            <a:rPr lang="nl-NL"/>
            <a:t>Schade beperken waar mogelijk en waar wenselijk </a:t>
          </a:r>
          <a:endParaRPr lang="en-US"/>
        </a:p>
      </dgm:t>
    </dgm:pt>
    <dgm:pt modelId="{6174F690-A59C-4450-89AA-547E1B14D6E7}" type="parTrans" cxnId="{F060E9BA-477E-41EB-8B5F-46622E043FA7}">
      <dgm:prSet/>
      <dgm:spPr/>
      <dgm:t>
        <a:bodyPr/>
        <a:lstStyle/>
        <a:p>
          <a:endParaRPr lang="en-US"/>
        </a:p>
      </dgm:t>
    </dgm:pt>
    <dgm:pt modelId="{1F0560F8-B034-47BA-BA6A-9FECFA7999F6}" type="sibTrans" cxnId="{F060E9BA-477E-41EB-8B5F-46622E043FA7}">
      <dgm:prSet/>
      <dgm:spPr/>
      <dgm:t>
        <a:bodyPr/>
        <a:lstStyle/>
        <a:p>
          <a:endParaRPr lang="en-US"/>
        </a:p>
      </dgm:t>
    </dgm:pt>
    <dgm:pt modelId="{D32D4747-08C7-4CB3-94DE-7F3652989856}">
      <dgm:prSet/>
      <dgm:spPr/>
      <dgm:t>
        <a:bodyPr/>
        <a:lstStyle/>
        <a:p>
          <a:r>
            <a:rPr lang="nl-NL"/>
            <a:t>Functie van druggebruik in kaart brengen is wat gemeenschappelijk is in al onze begeleidingen </a:t>
          </a:r>
          <a:endParaRPr lang="en-US"/>
        </a:p>
      </dgm:t>
    </dgm:pt>
    <dgm:pt modelId="{EBC97F5F-8249-4DA2-B741-DDAE16D120B5}" type="parTrans" cxnId="{5881C03B-DA4C-478C-BA31-42D5CAFB6234}">
      <dgm:prSet/>
      <dgm:spPr/>
      <dgm:t>
        <a:bodyPr/>
        <a:lstStyle/>
        <a:p>
          <a:endParaRPr lang="en-US"/>
        </a:p>
      </dgm:t>
    </dgm:pt>
    <dgm:pt modelId="{81A5903C-1D44-4E1C-9F5F-CB471D85A019}" type="sibTrans" cxnId="{5881C03B-DA4C-478C-BA31-42D5CAFB6234}">
      <dgm:prSet/>
      <dgm:spPr/>
      <dgm:t>
        <a:bodyPr/>
        <a:lstStyle/>
        <a:p>
          <a:endParaRPr lang="en-US"/>
        </a:p>
      </dgm:t>
    </dgm:pt>
    <dgm:pt modelId="{9192CD39-E21E-4939-8306-574AFCD34E1E}">
      <dgm:prSet/>
      <dgm:spPr/>
      <dgm:t>
        <a:bodyPr/>
        <a:lstStyle/>
        <a:p>
          <a:r>
            <a:rPr lang="nl-NL"/>
            <a:t>HOOP </a:t>
          </a:r>
          <a:endParaRPr lang="en-US"/>
        </a:p>
      </dgm:t>
    </dgm:pt>
    <dgm:pt modelId="{46D15E0A-6DF2-440F-9723-2F89AD0B67E5}" type="parTrans" cxnId="{F3A26540-DE41-434A-B3B0-EF49BC85E6E1}">
      <dgm:prSet/>
      <dgm:spPr/>
      <dgm:t>
        <a:bodyPr/>
        <a:lstStyle/>
        <a:p>
          <a:endParaRPr lang="en-US"/>
        </a:p>
      </dgm:t>
    </dgm:pt>
    <dgm:pt modelId="{9DAFCA22-0983-49E1-94F0-5B183B5F66A9}" type="sibTrans" cxnId="{F3A26540-DE41-434A-B3B0-EF49BC85E6E1}">
      <dgm:prSet/>
      <dgm:spPr/>
      <dgm:t>
        <a:bodyPr/>
        <a:lstStyle/>
        <a:p>
          <a:endParaRPr lang="en-US"/>
        </a:p>
      </dgm:t>
    </dgm:pt>
    <dgm:pt modelId="{D7E64010-B322-44DA-B396-6DD0513A9947}">
      <dgm:prSet/>
      <dgm:spPr/>
      <dgm:t>
        <a:bodyPr/>
        <a:lstStyle/>
        <a:p>
          <a:r>
            <a:rPr lang="nl-NL"/>
            <a:t>Geen expertattitude – authentieke en menselijke bejegening (cfr structuur binnen teams De Spiegel)</a:t>
          </a:r>
          <a:endParaRPr lang="en-US"/>
        </a:p>
      </dgm:t>
    </dgm:pt>
    <dgm:pt modelId="{0F87C8FC-49BC-40B9-82FD-9B7F7E888C7B}" type="parTrans" cxnId="{17CD8B11-D750-4531-ACFB-5EAF3B7076F4}">
      <dgm:prSet/>
      <dgm:spPr/>
      <dgm:t>
        <a:bodyPr/>
        <a:lstStyle/>
        <a:p>
          <a:endParaRPr lang="en-US"/>
        </a:p>
      </dgm:t>
    </dgm:pt>
    <dgm:pt modelId="{113C4213-F175-47CA-AD08-7FE120A5EB1A}" type="sibTrans" cxnId="{17CD8B11-D750-4531-ACFB-5EAF3B7076F4}">
      <dgm:prSet/>
      <dgm:spPr/>
      <dgm:t>
        <a:bodyPr/>
        <a:lstStyle/>
        <a:p>
          <a:endParaRPr lang="en-US"/>
        </a:p>
      </dgm:t>
    </dgm:pt>
    <dgm:pt modelId="{15858BFB-832C-4BBB-A4D8-121BA13707B8}">
      <dgm:prSet/>
      <dgm:spPr/>
      <dgm:t>
        <a:bodyPr/>
        <a:lstStyle/>
        <a:p>
          <a:r>
            <a:rPr lang="nl-NL"/>
            <a:t>Geen standaardprogramma, creativiteit casus per casus</a:t>
          </a:r>
          <a:endParaRPr lang="en-US"/>
        </a:p>
      </dgm:t>
    </dgm:pt>
    <dgm:pt modelId="{A6017463-AC92-4528-92CD-1994F358D544}" type="parTrans" cxnId="{5E1E79B8-211B-4055-AFEE-02DC38E54D3A}">
      <dgm:prSet/>
      <dgm:spPr/>
      <dgm:t>
        <a:bodyPr/>
        <a:lstStyle/>
        <a:p>
          <a:endParaRPr lang="en-US"/>
        </a:p>
      </dgm:t>
    </dgm:pt>
    <dgm:pt modelId="{F3A4D339-D4E4-4EAD-8B4E-A19557A71C7A}" type="sibTrans" cxnId="{5E1E79B8-211B-4055-AFEE-02DC38E54D3A}">
      <dgm:prSet/>
      <dgm:spPr/>
      <dgm:t>
        <a:bodyPr/>
        <a:lstStyle/>
        <a:p>
          <a:endParaRPr lang="en-US"/>
        </a:p>
      </dgm:t>
    </dgm:pt>
    <dgm:pt modelId="{8618176C-3614-4859-964F-1D4E022E950F}">
      <dgm:prSet/>
      <dgm:spPr/>
      <dgm:t>
        <a:bodyPr/>
        <a:lstStyle/>
        <a:p>
          <a:r>
            <a:rPr lang="nl-NL"/>
            <a:t>Wat werkt voor wie op welk moment</a:t>
          </a:r>
          <a:endParaRPr lang="en-US"/>
        </a:p>
      </dgm:t>
    </dgm:pt>
    <dgm:pt modelId="{B6D2A034-0E89-4C17-A15F-46ED780FF2DF}" type="parTrans" cxnId="{649F02ED-8045-432F-9CD0-8C9BB51C9ED3}">
      <dgm:prSet/>
      <dgm:spPr/>
      <dgm:t>
        <a:bodyPr/>
        <a:lstStyle/>
        <a:p>
          <a:endParaRPr lang="en-US"/>
        </a:p>
      </dgm:t>
    </dgm:pt>
    <dgm:pt modelId="{ED896941-1406-4817-B602-5834316DCE73}" type="sibTrans" cxnId="{649F02ED-8045-432F-9CD0-8C9BB51C9ED3}">
      <dgm:prSet/>
      <dgm:spPr/>
      <dgm:t>
        <a:bodyPr/>
        <a:lstStyle/>
        <a:p>
          <a:endParaRPr lang="en-US"/>
        </a:p>
      </dgm:t>
    </dgm:pt>
    <dgm:pt modelId="{CA297DBC-BF03-4B93-834D-7F9ABF8FDD63}" type="pres">
      <dgm:prSet presAssocID="{D65FC0ED-3BC0-47BA-9489-A606969B19EB}" presName="vert0" presStyleCnt="0">
        <dgm:presLayoutVars>
          <dgm:dir/>
          <dgm:animOne val="branch"/>
          <dgm:animLvl val="lvl"/>
        </dgm:presLayoutVars>
      </dgm:prSet>
      <dgm:spPr/>
    </dgm:pt>
    <dgm:pt modelId="{6B8C1D8B-1D4D-46D0-A5F7-6DF79F39F0C8}" type="pres">
      <dgm:prSet presAssocID="{0D87AFAF-35F1-43FA-9766-CF9D01BDAB9E}" presName="thickLine" presStyleLbl="alignNode1" presStyleIdx="0" presStyleCnt="7"/>
      <dgm:spPr/>
    </dgm:pt>
    <dgm:pt modelId="{56E0EA5A-4D59-4001-B53D-1E18CFB95F99}" type="pres">
      <dgm:prSet presAssocID="{0D87AFAF-35F1-43FA-9766-CF9D01BDAB9E}" presName="horz1" presStyleCnt="0"/>
      <dgm:spPr/>
    </dgm:pt>
    <dgm:pt modelId="{E8ECDBC7-6ED6-4660-AFC9-4C2FAEF87278}" type="pres">
      <dgm:prSet presAssocID="{0D87AFAF-35F1-43FA-9766-CF9D01BDAB9E}" presName="tx1" presStyleLbl="revTx" presStyleIdx="0" presStyleCnt="7"/>
      <dgm:spPr/>
    </dgm:pt>
    <dgm:pt modelId="{0AB50F6A-E0BE-4585-A8E4-C80C966CE3DB}" type="pres">
      <dgm:prSet presAssocID="{0D87AFAF-35F1-43FA-9766-CF9D01BDAB9E}" presName="vert1" presStyleCnt="0"/>
      <dgm:spPr/>
    </dgm:pt>
    <dgm:pt modelId="{3905B77F-7DC5-4AB4-AF54-506A25A40782}" type="pres">
      <dgm:prSet presAssocID="{46D39B11-7DCE-4449-A958-C7B634794F7C}" presName="thickLine" presStyleLbl="alignNode1" presStyleIdx="1" presStyleCnt="7"/>
      <dgm:spPr/>
    </dgm:pt>
    <dgm:pt modelId="{5E1B20A1-0315-41F9-B27B-39764016F464}" type="pres">
      <dgm:prSet presAssocID="{46D39B11-7DCE-4449-A958-C7B634794F7C}" presName="horz1" presStyleCnt="0"/>
      <dgm:spPr/>
    </dgm:pt>
    <dgm:pt modelId="{629BEC5E-389E-4CDD-8605-BDC315FC719B}" type="pres">
      <dgm:prSet presAssocID="{46D39B11-7DCE-4449-A958-C7B634794F7C}" presName="tx1" presStyleLbl="revTx" presStyleIdx="1" presStyleCnt="7"/>
      <dgm:spPr/>
    </dgm:pt>
    <dgm:pt modelId="{FE16EB4B-4D8D-4B4E-AF9B-145E5A48C9E9}" type="pres">
      <dgm:prSet presAssocID="{46D39B11-7DCE-4449-A958-C7B634794F7C}" presName="vert1" presStyleCnt="0"/>
      <dgm:spPr/>
    </dgm:pt>
    <dgm:pt modelId="{59B8EE36-B510-4AE7-A752-618B33EEB625}" type="pres">
      <dgm:prSet presAssocID="{D32D4747-08C7-4CB3-94DE-7F3652989856}" presName="thickLine" presStyleLbl="alignNode1" presStyleIdx="2" presStyleCnt="7"/>
      <dgm:spPr/>
    </dgm:pt>
    <dgm:pt modelId="{E6C918E6-1BC9-42B6-B193-5E3E7FB85016}" type="pres">
      <dgm:prSet presAssocID="{D32D4747-08C7-4CB3-94DE-7F3652989856}" presName="horz1" presStyleCnt="0"/>
      <dgm:spPr/>
    </dgm:pt>
    <dgm:pt modelId="{0DFBE094-0A41-4E58-9507-E8604722F1C6}" type="pres">
      <dgm:prSet presAssocID="{D32D4747-08C7-4CB3-94DE-7F3652989856}" presName="tx1" presStyleLbl="revTx" presStyleIdx="2" presStyleCnt="7"/>
      <dgm:spPr/>
    </dgm:pt>
    <dgm:pt modelId="{AC893577-44B0-4A4A-B68E-2725DB36AEA9}" type="pres">
      <dgm:prSet presAssocID="{D32D4747-08C7-4CB3-94DE-7F3652989856}" presName="vert1" presStyleCnt="0"/>
      <dgm:spPr/>
    </dgm:pt>
    <dgm:pt modelId="{CB9ECCF2-9380-4FF3-A77E-8B7A094BBB1A}" type="pres">
      <dgm:prSet presAssocID="{9192CD39-E21E-4939-8306-574AFCD34E1E}" presName="thickLine" presStyleLbl="alignNode1" presStyleIdx="3" presStyleCnt="7"/>
      <dgm:spPr/>
    </dgm:pt>
    <dgm:pt modelId="{71C425E3-2DF3-49D5-A554-B843F2084828}" type="pres">
      <dgm:prSet presAssocID="{9192CD39-E21E-4939-8306-574AFCD34E1E}" presName="horz1" presStyleCnt="0"/>
      <dgm:spPr/>
    </dgm:pt>
    <dgm:pt modelId="{06F57545-E8E4-4535-A064-5642159390E8}" type="pres">
      <dgm:prSet presAssocID="{9192CD39-E21E-4939-8306-574AFCD34E1E}" presName="tx1" presStyleLbl="revTx" presStyleIdx="3" presStyleCnt="7"/>
      <dgm:spPr/>
    </dgm:pt>
    <dgm:pt modelId="{AB30E610-8F1F-4F5F-8811-A8EFA9E7C019}" type="pres">
      <dgm:prSet presAssocID="{9192CD39-E21E-4939-8306-574AFCD34E1E}" presName="vert1" presStyleCnt="0"/>
      <dgm:spPr/>
    </dgm:pt>
    <dgm:pt modelId="{54B67B6C-F3D0-4501-A512-A071C151B0D8}" type="pres">
      <dgm:prSet presAssocID="{D7E64010-B322-44DA-B396-6DD0513A9947}" presName="thickLine" presStyleLbl="alignNode1" presStyleIdx="4" presStyleCnt="7"/>
      <dgm:spPr/>
    </dgm:pt>
    <dgm:pt modelId="{BD6FE9C4-7517-4277-8D02-AD115A300EEC}" type="pres">
      <dgm:prSet presAssocID="{D7E64010-B322-44DA-B396-6DD0513A9947}" presName="horz1" presStyleCnt="0"/>
      <dgm:spPr/>
    </dgm:pt>
    <dgm:pt modelId="{0A1424CE-1C31-4CCD-9EAE-D8107DE0AB94}" type="pres">
      <dgm:prSet presAssocID="{D7E64010-B322-44DA-B396-6DD0513A9947}" presName="tx1" presStyleLbl="revTx" presStyleIdx="4" presStyleCnt="7"/>
      <dgm:spPr/>
    </dgm:pt>
    <dgm:pt modelId="{43A78226-FBD8-435E-8893-95C222F7525E}" type="pres">
      <dgm:prSet presAssocID="{D7E64010-B322-44DA-B396-6DD0513A9947}" presName="vert1" presStyleCnt="0"/>
      <dgm:spPr/>
    </dgm:pt>
    <dgm:pt modelId="{CF08185D-76F7-47F7-903B-C1D707636C3D}" type="pres">
      <dgm:prSet presAssocID="{15858BFB-832C-4BBB-A4D8-121BA13707B8}" presName="thickLine" presStyleLbl="alignNode1" presStyleIdx="5" presStyleCnt="7"/>
      <dgm:spPr/>
    </dgm:pt>
    <dgm:pt modelId="{2F4C2C3B-137D-4DB7-9498-B7D8177F4BCF}" type="pres">
      <dgm:prSet presAssocID="{15858BFB-832C-4BBB-A4D8-121BA13707B8}" presName="horz1" presStyleCnt="0"/>
      <dgm:spPr/>
    </dgm:pt>
    <dgm:pt modelId="{3C2C68B5-161B-4CA4-819C-AF803952536A}" type="pres">
      <dgm:prSet presAssocID="{15858BFB-832C-4BBB-A4D8-121BA13707B8}" presName="tx1" presStyleLbl="revTx" presStyleIdx="5" presStyleCnt="7"/>
      <dgm:spPr/>
    </dgm:pt>
    <dgm:pt modelId="{96226E4D-B4EE-4EA0-8E7F-8029A8457006}" type="pres">
      <dgm:prSet presAssocID="{15858BFB-832C-4BBB-A4D8-121BA13707B8}" presName="vert1" presStyleCnt="0"/>
      <dgm:spPr/>
    </dgm:pt>
    <dgm:pt modelId="{074FE102-B6EB-4455-A641-61517D171285}" type="pres">
      <dgm:prSet presAssocID="{8618176C-3614-4859-964F-1D4E022E950F}" presName="thickLine" presStyleLbl="alignNode1" presStyleIdx="6" presStyleCnt="7"/>
      <dgm:spPr/>
    </dgm:pt>
    <dgm:pt modelId="{DDC0D2EC-8A2F-450E-A62B-A3B6E8A81EA4}" type="pres">
      <dgm:prSet presAssocID="{8618176C-3614-4859-964F-1D4E022E950F}" presName="horz1" presStyleCnt="0"/>
      <dgm:spPr/>
    </dgm:pt>
    <dgm:pt modelId="{B1297878-6382-47F4-B001-05A9E1013113}" type="pres">
      <dgm:prSet presAssocID="{8618176C-3614-4859-964F-1D4E022E950F}" presName="tx1" presStyleLbl="revTx" presStyleIdx="6" presStyleCnt="7"/>
      <dgm:spPr/>
    </dgm:pt>
    <dgm:pt modelId="{9DA14999-16A7-4CB3-A185-7F6AC05BC25E}" type="pres">
      <dgm:prSet presAssocID="{8618176C-3614-4859-964F-1D4E022E950F}" presName="vert1" presStyleCnt="0"/>
      <dgm:spPr/>
    </dgm:pt>
  </dgm:ptLst>
  <dgm:cxnLst>
    <dgm:cxn modelId="{4D4BBE0B-CFE0-48B1-BDF3-D2D4D39C9F37}" srcId="{D65FC0ED-3BC0-47BA-9489-A606969B19EB}" destId="{0D87AFAF-35F1-43FA-9766-CF9D01BDAB9E}" srcOrd="0" destOrd="0" parTransId="{2A236D1E-62C7-4BEC-8772-7AB102F8340A}" sibTransId="{BDA933DD-5BB4-4E1C-B077-D5B69D445DD3}"/>
    <dgm:cxn modelId="{17CD8B11-D750-4531-ACFB-5EAF3B7076F4}" srcId="{D65FC0ED-3BC0-47BA-9489-A606969B19EB}" destId="{D7E64010-B322-44DA-B396-6DD0513A9947}" srcOrd="4" destOrd="0" parTransId="{0F87C8FC-49BC-40B9-82FD-9B7F7E888C7B}" sibTransId="{113C4213-F175-47CA-AD08-7FE120A5EB1A}"/>
    <dgm:cxn modelId="{9B071039-4D99-452F-85F4-7AD8CD931FC5}" type="presOf" srcId="{8618176C-3614-4859-964F-1D4E022E950F}" destId="{B1297878-6382-47F4-B001-05A9E1013113}" srcOrd="0" destOrd="0" presId="urn:microsoft.com/office/officeart/2008/layout/LinedList"/>
    <dgm:cxn modelId="{5881C03B-DA4C-478C-BA31-42D5CAFB6234}" srcId="{D65FC0ED-3BC0-47BA-9489-A606969B19EB}" destId="{D32D4747-08C7-4CB3-94DE-7F3652989856}" srcOrd="2" destOrd="0" parTransId="{EBC97F5F-8249-4DA2-B741-DDAE16D120B5}" sibTransId="{81A5903C-1D44-4E1C-9F5F-CB471D85A019}"/>
    <dgm:cxn modelId="{F3A26540-DE41-434A-B3B0-EF49BC85E6E1}" srcId="{D65FC0ED-3BC0-47BA-9489-A606969B19EB}" destId="{9192CD39-E21E-4939-8306-574AFCD34E1E}" srcOrd="3" destOrd="0" parTransId="{46D15E0A-6DF2-440F-9723-2F89AD0B67E5}" sibTransId="{9DAFCA22-0983-49E1-94F0-5B183B5F66A9}"/>
    <dgm:cxn modelId="{0FC00771-CAB8-41E8-BED8-94438286C48A}" type="presOf" srcId="{9192CD39-E21E-4939-8306-574AFCD34E1E}" destId="{06F57545-E8E4-4535-A064-5642159390E8}" srcOrd="0" destOrd="0" presId="urn:microsoft.com/office/officeart/2008/layout/LinedList"/>
    <dgm:cxn modelId="{E3888C8C-F00A-45BE-A5D7-746A4E42FFAD}" type="presOf" srcId="{D7E64010-B322-44DA-B396-6DD0513A9947}" destId="{0A1424CE-1C31-4CCD-9EAE-D8107DE0AB94}" srcOrd="0" destOrd="0" presId="urn:microsoft.com/office/officeart/2008/layout/LinedList"/>
    <dgm:cxn modelId="{06C687A4-6ED9-438A-9630-905FE4AADAF2}" type="presOf" srcId="{0D87AFAF-35F1-43FA-9766-CF9D01BDAB9E}" destId="{E8ECDBC7-6ED6-4660-AFC9-4C2FAEF87278}" srcOrd="0" destOrd="0" presId="urn:microsoft.com/office/officeart/2008/layout/LinedList"/>
    <dgm:cxn modelId="{1E2A01A9-2021-41A3-886A-E11EE7B080D3}" type="presOf" srcId="{D65FC0ED-3BC0-47BA-9489-A606969B19EB}" destId="{CA297DBC-BF03-4B93-834D-7F9ABF8FDD63}" srcOrd="0" destOrd="0" presId="urn:microsoft.com/office/officeart/2008/layout/LinedList"/>
    <dgm:cxn modelId="{5E1E79B8-211B-4055-AFEE-02DC38E54D3A}" srcId="{D65FC0ED-3BC0-47BA-9489-A606969B19EB}" destId="{15858BFB-832C-4BBB-A4D8-121BA13707B8}" srcOrd="5" destOrd="0" parTransId="{A6017463-AC92-4528-92CD-1994F358D544}" sibTransId="{F3A4D339-D4E4-4EAD-8B4E-A19557A71C7A}"/>
    <dgm:cxn modelId="{F060E9BA-477E-41EB-8B5F-46622E043FA7}" srcId="{D65FC0ED-3BC0-47BA-9489-A606969B19EB}" destId="{46D39B11-7DCE-4449-A958-C7B634794F7C}" srcOrd="1" destOrd="0" parTransId="{6174F690-A59C-4450-89AA-547E1B14D6E7}" sibTransId="{1F0560F8-B034-47BA-BA6A-9FECFA7999F6}"/>
    <dgm:cxn modelId="{0D2C51D8-68F8-4671-8E8C-E6EA0DD406EA}" type="presOf" srcId="{D32D4747-08C7-4CB3-94DE-7F3652989856}" destId="{0DFBE094-0A41-4E58-9507-E8604722F1C6}" srcOrd="0" destOrd="0" presId="urn:microsoft.com/office/officeart/2008/layout/LinedList"/>
    <dgm:cxn modelId="{41C03CDD-EEEF-4FB5-9508-537A7772C1E0}" type="presOf" srcId="{15858BFB-832C-4BBB-A4D8-121BA13707B8}" destId="{3C2C68B5-161B-4CA4-819C-AF803952536A}" srcOrd="0" destOrd="0" presId="urn:microsoft.com/office/officeart/2008/layout/LinedList"/>
    <dgm:cxn modelId="{649F02ED-8045-432F-9CD0-8C9BB51C9ED3}" srcId="{D65FC0ED-3BC0-47BA-9489-A606969B19EB}" destId="{8618176C-3614-4859-964F-1D4E022E950F}" srcOrd="6" destOrd="0" parTransId="{B6D2A034-0E89-4C17-A15F-46ED780FF2DF}" sibTransId="{ED896941-1406-4817-B602-5834316DCE73}"/>
    <dgm:cxn modelId="{13E461F3-299F-4C46-95A2-F9F1579C55C6}" type="presOf" srcId="{46D39B11-7DCE-4449-A958-C7B634794F7C}" destId="{629BEC5E-389E-4CDD-8605-BDC315FC719B}" srcOrd="0" destOrd="0" presId="urn:microsoft.com/office/officeart/2008/layout/LinedList"/>
    <dgm:cxn modelId="{035F0D1C-DC6D-4198-9608-BA1B4E8034E4}" type="presParOf" srcId="{CA297DBC-BF03-4B93-834D-7F9ABF8FDD63}" destId="{6B8C1D8B-1D4D-46D0-A5F7-6DF79F39F0C8}" srcOrd="0" destOrd="0" presId="urn:microsoft.com/office/officeart/2008/layout/LinedList"/>
    <dgm:cxn modelId="{5324AE21-7452-459C-A753-49D21D151296}" type="presParOf" srcId="{CA297DBC-BF03-4B93-834D-7F9ABF8FDD63}" destId="{56E0EA5A-4D59-4001-B53D-1E18CFB95F99}" srcOrd="1" destOrd="0" presId="urn:microsoft.com/office/officeart/2008/layout/LinedList"/>
    <dgm:cxn modelId="{B8D8E2D9-35C2-4654-9AB4-6403434D6924}" type="presParOf" srcId="{56E0EA5A-4D59-4001-B53D-1E18CFB95F99}" destId="{E8ECDBC7-6ED6-4660-AFC9-4C2FAEF87278}" srcOrd="0" destOrd="0" presId="urn:microsoft.com/office/officeart/2008/layout/LinedList"/>
    <dgm:cxn modelId="{294F37D4-03B6-4A44-AA79-FB69A80C5D10}" type="presParOf" srcId="{56E0EA5A-4D59-4001-B53D-1E18CFB95F99}" destId="{0AB50F6A-E0BE-4585-A8E4-C80C966CE3DB}" srcOrd="1" destOrd="0" presId="urn:microsoft.com/office/officeart/2008/layout/LinedList"/>
    <dgm:cxn modelId="{848D8FD3-9AB5-4AB0-8F85-21D3EF6A71C4}" type="presParOf" srcId="{CA297DBC-BF03-4B93-834D-7F9ABF8FDD63}" destId="{3905B77F-7DC5-4AB4-AF54-506A25A40782}" srcOrd="2" destOrd="0" presId="urn:microsoft.com/office/officeart/2008/layout/LinedList"/>
    <dgm:cxn modelId="{6B15113D-8AC3-48DF-B0F7-0ADFF7D0F49E}" type="presParOf" srcId="{CA297DBC-BF03-4B93-834D-7F9ABF8FDD63}" destId="{5E1B20A1-0315-41F9-B27B-39764016F464}" srcOrd="3" destOrd="0" presId="urn:microsoft.com/office/officeart/2008/layout/LinedList"/>
    <dgm:cxn modelId="{5B3C3B45-599C-475B-ACCA-6A71930CCAFA}" type="presParOf" srcId="{5E1B20A1-0315-41F9-B27B-39764016F464}" destId="{629BEC5E-389E-4CDD-8605-BDC315FC719B}" srcOrd="0" destOrd="0" presId="urn:microsoft.com/office/officeart/2008/layout/LinedList"/>
    <dgm:cxn modelId="{218497DB-569E-4287-B80C-C83E53EDB7CB}" type="presParOf" srcId="{5E1B20A1-0315-41F9-B27B-39764016F464}" destId="{FE16EB4B-4D8D-4B4E-AF9B-145E5A48C9E9}" srcOrd="1" destOrd="0" presId="urn:microsoft.com/office/officeart/2008/layout/LinedList"/>
    <dgm:cxn modelId="{429BE234-6967-4045-91F1-C983A31201C7}" type="presParOf" srcId="{CA297DBC-BF03-4B93-834D-7F9ABF8FDD63}" destId="{59B8EE36-B510-4AE7-A752-618B33EEB625}" srcOrd="4" destOrd="0" presId="urn:microsoft.com/office/officeart/2008/layout/LinedList"/>
    <dgm:cxn modelId="{459B9D45-A52D-432D-AC36-6039F1DBE1E6}" type="presParOf" srcId="{CA297DBC-BF03-4B93-834D-7F9ABF8FDD63}" destId="{E6C918E6-1BC9-42B6-B193-5E3E7FB85016}" srcOrd="5" destOrd="0" presId="urn:microsoft.com/office/officeart/2008/layout/LinedList"/>
    <dgm:cxn modelId="{2F2992E2-E73E-44BC-A9BA-005088987B9D}" type="presParOf" srcId="{E6C918E6-1BC9-42B6-B193-5E3E7FB85016}" destId="{0DFBE094-0A41-4E58-9507-E8604722F1C6}" srcOrd="0" destOrd="0" presId="urn:microsoft.com/office/officeart/2008/layout/LinedList"/>
    <dgm:cxn modelId="{88563196-E9BE-4FB9-B68D-444B84F31EAB}" type="presParOf" srcId="{E6C918E6-1BC9-42B6-B193-5E3E7FB85016}" destId="{AC893577-44B0-4A4A-B68E-2725DB36AEA9}" srcOrd="1" destOrd="0" presId="urn:microsoft.com/office/officeart/2008/layout/LinedList"/>
    <dgm:cxn modelId="{9DDB1121-4094-405A-BE95-6FDD52E5D936}" type="presParOf" srcId="{CA297DBC-BF03-4B93-834D-7F9ABF8FDD63}" destId="{CB9ECCF2-9380-4FF3-A77E-8B7A094BBB1A}" srcOrd="6" destOrd="0" presId="urn:microsoft.com/office/officeart/2008/layout/LinedList"/>
    <dgm:cxn modelId="{FDB1E162-92CC-464E-A5DF-C769A8FF642D}" type="presParOf" srcId="{CA297DBC-BF03-4B93-834D-7F9ABF8FDD63}" destId="{71C425E3-2DF3-49D5-A554-B843F2084828}" srcOrd="7" destOrd="0" presId="urn:microsoft.com/office/officeart/2008/layout/LinedList"/>
    <dgm:cxn modelId="{51D4D3FC-23CA-4002-B156-6A04A9949E9D}" type="presParOf" srcId="{71C425E3-2DF3-49D5-A554-B843F2084828}" destId="{06F57545-E8E4-4535-A064-5642159390E8}" srcOrd="0" destOrd="0" presId="urn:microsoft.com/office/officeart/2008/layout/LinedList"/>
    <dgm:cxn modelId="{0D0F90DA-DB2F-44AC-B955-0A0DBDFEECEA}" type="presParOf" srcId="{71C425E3-2DF3-49D5-A554-B843F2084828}" destId="{AB30E610-8F1F-4F5F-8811-A8EFA9E7C019}" srcOrd="1" destOrd="0" presId="urn:microsoft.com/office/officeart/2008/layout/LinedList"/>
    <dgm:cxn modelId="{FE0FDDED-78FF-4557-A1D6-5B414E605DB5}" type="presParOf" srcId="{CA297DBC-BF03-4B93-834D-7F9ABF8FDD63}" destId="{54B67B6C-F3D0-4501-A512-A071C151B0D8}" srcOrd="8" destOrd="0" presId="urn:microsoft.com/office/officeart/2008/layout/LinedList"/>
    <dgm:cxn modelId="{F7CAA986-A39B-459B-9649-88B2C1B17F3E}" type="presParOf" srcId="{CA297DBC-BF03-4B93-834D-7F9ABF8FDD63}" destId="{BD6FE9C4-7517-4277-8D02-AD115A300EEC}" srcOrd="9" destOrd="0" presId="urn:microsoft.com/office/officeart/2008/layout/LinedList"/>
    <dgm:cxn modelId="{DECFAAFD-6C6F-4604-9FD2-DACCB5C374FF}" type="presParOf" srcId="{BD6FE9C4-7517-4277-8D02-AD115A300EEC}" destId="{0A1424CE-1C31-4CCD-9EAE-D8107DE0AB94}" srcOrd="0" destOrd="0" presId="urn:microsoft.com/office/officeart/2008/layout/LinedList"/>
    <dgm:cxn modelId="{FC237DEA-4405-463D-B5BA-395CA87833D5}" type="presParOf" srcId="{BD6FE9C4-7517-4277-8D02-AD115A300EEC}" destId="{43A78226-FBD8-435E-8893-95C222F7525E}" srcOrd="1" destOrd="0" presId="urn:microsoft.com/office/officeart/2008/layout/LinedList"/>
    <dgm:cxn modelId="{297CF21E-0C0A-4207-8854-112A373EFC42}" type="presParOf" srcId="{CA297DBC-BF03-4B93-834D-7F9ABF8FDD63}" destId="{CF08185D-76F7-47F7-903B-C1D707636C3D}" srcOrd="10" destOrd="0" presId="urn:microsoft.com/office/officeart/2008/layout/LinedList"/>
    <dgm:cxn modelId="{74236B81-8B00-4DE8-8DE1-240C89E2F4C9}" type="presParOf" srcId="{CA297DBC-BF03-4B93-834D-7F9ABF8FDD63}" destId="{2F4C2C3B-137D-4DB7-9498-B7D8177F4BCF}" srcOrd="11" destOrd="0" presId="urn:microsoft.com/office/officeart/2008/layout/LinedList"/>
    <dgm:cxn modelId="{08469219-34F5-452C-92CB-C1935E30A7B9}" type="presParOf" srcId="{2F4C2C3B-137D-4DB7-9498-B7D8177F4BCF}" destId="{3C2C68B5-161B-4CA4-819C-AF803952536A}" srcOrd="0" destOrd="0" presId="urn:microsoft.com/office/officeart/2008/layout/LinedList"/>
    <dgm:cxn modelId="{7FAB8A4F-22C3-4A96-812A-94D5D9F2C87F}" type="presParOf" srcId="{2F4C2C3B-137D-4DB7-9498-B7D8177F4BCF}" destId="{96226E4D-B4EE-4EA0-8E7F-8029A8457006}" srcOrd="1" destOrd="0" presId="urn:microsoft.com/office/officeart/2008/layout/LinedList"/>
    <dgm:cxn modelId="{861B4F7F-0DBA-4E7E-B677-391C591DC8CA}" type="presParOf" srcId="{CA297DBC-BF03-4B93-834D-7F9ABF8FDD63}" destId="{074FE102-B6EB-4455-A641-61517D171285}" srcOrd="12" destOrd="0" presId="urn:microsoft.com/office/officeart/2008/layout/LinedList"/>
    <dgm:cxn modelId="{D7F09835-D5A5-4E7F-9F0A-CFC5E9F60497}" type="presParOf" srcId="{CA297DBC-BF03-4B93-834D-7F9ABF8FDD63}" destId="{DDC0D2EC-8A2F-450E-A62B-A3B6E8A81EA4}" srcOrd="13" destOrd="0" presId="urn:microsoft.com/office/officeart/2008/layout/LinedList"/>
    <dgm:cxn modelId="{B19A082F-660A-49F1-A80E-1B27B2C39F52}" type="presParOf" srcId="{DDC0D2EC-8A2F-450E-A62B-A3B6E8A81EA4}" destId="{B1297878-6382-47F4-B001-05A9E1013113}" srcOrd="0" destOrd="0" presId="urn:microsoft.com/office/officeart/2008/layout/LinedList"/>
    <dgm:cxn modelId="{4C6AAD27-F202-48B4-9BA8-9CBA88BF6B59}" type="presParOf" srcId="{DDC0D2EC-8A2F-450E-A62B-A3B6E8A81EA4}" destId="{9DA14999-16A7-4CB3-A185-7F6AC05BC2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68DA17-1FB7-4FD9-8CD1-DA3DE78016A3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1AA7975-AB2E-474B-A658-324F6977BB1D}">
      <dgm:prSet custT="1"/>
      <dgm:spPr/>
      <dgm:t>
        <a:bodyPr/>
        <a:lstStyle/>
        <a:p>
          <a:r>
            <a:rPr lang="nl-BE" sz="1400" dirty="0"/>
            <a:t>Verwijzen kan via 02/453.22.45 of via </a:t>
          </a:r>
          <a:r>
            <a:rPr lang="nl-BE" sz="1400" dirty="0">
              <a:hlinkClick xmlns:r="http://schemas.openxmlformats.org/officeDocument/2006/relationships" r:id="rId1"/>
            </a:rPr>
            <a:t>ambulante.drugszorg@despiegel.org</a:t>
          </a:r>
          <a:endParaRPr lang="en-US" sz="1400" dirty="0"/>
        </a:p>
      </dgm:t>
    </dgm:pt>
    <dgm:pt modelId="{1706A7B5-6081-47F6-894E-E18B65134EDD}" type="parTrans" cxnId="{556E0741-2C71-419A-A582-2260B56091BA}">
      <dgm:prSet/>
      <dgm:spPr/>
      <dgm:t>
        <a:bodyPr/>
        <a:lstStyle/>
        <a:p>
          <a:endParaRPr lang="en-US"/>
        </a:p>
      </dgm:t>
    </dgm:pt>
    <dgm:pt modelId="{E659733F-59A5-40A9-A216-2CBBC9A684A1}" type="sibTrans" cxnId="{556E0741-2C71-419A-A582-2260B56091BA}">
      <dgm:prSet/>
      <dgm:spPr/>
      <dgm:t>
        <a:bodyPr/>
        <a:lstStyle/>
        <a:p>
          <a:endParaRPr lang="en-US"/>
        </a:p>
      </dgm:t>
    </dgm:pt>
    <dgm:pt modelId="{E4510E86-5995-41F8-AAC8-FDB8B273107C}">
      <dgm:prSet custT="1"/>
      <dgm:spPr/>
      <dgm:t>
        <a:bodyPr/>
        <a:lstStyle/>
        <a:p>
          <a:r>
            <a:rPr lang="nl-BE" sz="1400" dirty="0"/>
            <a:t>Telefonische bereikbaarheid tijdens kantooruren</a:t>
          </a:r>
          <a:endParaRPr lang="en-US" sz="1400" dirty="0"/>
        </a:p>
      </dgm:t>
    </dgm:pt>
    <dgm:pt modelId="{A91D130B-FD8A-433D-A0DD-BDAA4EC0098C}" type="parTrans" cxnId="{F7C9E0BC-5332-4DB3-BA94-A77A833EAA27}">
      <dgm:prSet/>
      <dgm:spPr/>
      <dgm:t>
        <a:bodyPr/>
        <a:lstStyle/>
        <a:p>
          <a:endParaRPr lang="en-US"/>
        </a:p>
      </dgm:t>
    </dgm:pt>
    <dgm:pt modelId="{A0E6D725-C829-476B-A7E3-1C56307CC97D}" type="sibTrans" cxnId="{F7C9E0BC-5332-4DB3-BA94-A77A833EAA27}">
      <dgm:prSet/>
      <dgm:spPr/>
      <dgm:t>
        <a:bodyPr/>
        <a:lstStyle/>
        <a:p>
          <a:endParaRPr lang="en-US"/>
        </a:p>
      </dgm:t>
    </dgm:pt>
    <dgm:pt modelId="{3A9B49E2-D6A0-423E-9C1C-93B9EC5BA6FB}">
      <dgm:prSet custT="1"/>
      <dgm:spPr/>
      <dgm:t>
        <a:bodyPr/>
        <a:lstStyle/>
        <a:p>
          <a:r>
            <a:rPr lang="nl-BE" sz="1400" dirty="0"/>
            <a:t>Cliënten betalen 2,15€ remgeld (per dag) m.u.v. statuut verhoogde tegemoetkoming (+ niet voor de projecten)</a:t>
          </a:r>
          <a:endParaRPr lang="en-US" sz="1400" dirty="0"/>
        </a:p>
      </dgm:t>
    </dgm:pt>
    <dgm:pt modelId="{514353A0-7D4E-43ED-920C-AC91C1D17843}" type="parTrans" cxnId="{2450C093-96DE-46F0-BFC9-1E2D8F798902}">
      <dgm:prSet/>
      <dgm:spPr/>
      <dgm:t>
        <a:bodyPr/>
        <a:lstStyle/>
        <a:p>
          <a:endParaRPr lang="en-US"/>
        </a:p>
      </dgm:t>
    </dgm:pt>
    <dgm:pt modelId="{D5C26C9F-584B-4988-AE09-959FA1451B8E}" type="sibTrans" cxnId="{2450C093-96DE-46F0-BFC9-1E2D8F798902}">
      <dgm:prSet/>
      <dgm:spPr/>
      <dgm:t>
        <a:bodyPr/>
        <a:lstStyle/>
        <a:p>
          <a:endParaRPr lang="en-US"/>
        </a:p>
      </dgm:t>
    </dgm:pt>
    <dgm:pt modelId="{4E6BC181-F1B5-46FF-855A-8B65E67A8DE8}">
      <dgm:prSet custT="1"/>
      <dgm:spPr/>
      <dgm:t>
        <a:bodyPr/>
        <a:lstStyle/>
        <a:p>
          <a:r>
            <a:rPr lang="nl-BE" sz="1400"/>
            <a:t>Eerste gesprek is gratis</a:t>
          </a:r>
          <a:endParaRPr lang="en-US" sz="1400"/>
        </a:p>
      </dgm:t>
    </dgm:pt>
    <dgm:pt modelId="{3B2CA2BF-32F9-4BC3-8956-473D7CB9E873}" type="parTrans" cxnId="{9E95C9D3-D0A8-45B9-8B8B-F391E810F923}">
      <dgm:prSet/>
      <dgm:spPr/>
      <dgm:t>
        <a:bodyPr/>
        <a:lstStyle/>
        <a:p>
          <a:endParaRPr lang="en-US"/>
        </a:p>
      </dgm:t>
    </dgm:pt>
    <dgm:pt modelId="{C44A07BC-3808-4106-8B3B-C1A92D925B03}" type="sibTrans" cxnId="{9E95C9D3-D0A8-45B9-8B8B-F391E810F923}">
      <dgm:prSet/>
      <dgm:spPr/>
      <dgm:t>
        <a:bodyPr/>
        <a:lstStyle/>
        <a:p>
          <a:endParaRPr lang="en-US"/>
        </a:p>
      </dgm:t>
    </dgm:pt>
    <dgm:pt modelId="{F6D1993B-1503-4674-84A5-F852A8284FD5}">
      <dgm:prSet custT="1"/>
      <dgm:spPr/>
      <dgm:t>
        <a:bodyPr/>
        <a:lstStyle/>
        <a:p>
          <a:r>
            <a:rPr lang="nl-BE" sz="1400" dirty="0"/>
            <a:t>Facturatie via VSB</a:t>
          </a:r>
          <a:endParaRPr lang="en-US" sz="1400" dirty="0"/>
        </a:p>
      </dgm:t>
    </dgm:pt>
    <dgm:pt modelId="{3124A63A-B1AB-45A0-8E41-7AA033BC4667}" type="parTrans" cxnId="{5834DFD8-22B3-4657-88EE-8C3F5B04C4BA}">
      <dgm:prSet/>
      <dgm:spPr/>
      <dgm:t>
        <a:bodyPr/>
        <a:lstStyle/>
        <a:p>
          <a:endParaRPr lang="en-US"/>
        </a:p>
      </dgm:t>
    </dgm:pt>
    <dgm:pt modelId="{77C5F7E9-4DF3-4C58-BD7E-C8A18D892C50}" type="sibTrans" cxnId="{5834DFD8-22B3-4657-88EE-8C3F5B04C4BA}">
      <dgm:prSet/>
      <dgm:spPr/>
      <dgm:t>
        <a:bodyPr/>
        <a:lstStyle/>
        <a:p>
          <a:endParaRPr lang="en-US"/>
        </a:p>
      </dgm:t>
    </dgm:pt>
    <dgm:pt modelId="{F4D87526-82A4-49A1-92B6-491FC975FD34}">
      <dgm:prSet custT="1"/>
      <dgm:spPr/>
      <dgm:t>
        <a:bodyPr/>
        <a:lstStyle/>
        <a:p>
          <a:r>
            <a:rPr lang="nl-BE" sz="1400" dirty="0"/>
            <a:t>Geen rechtstreekse aanmelding bij artsen – multidisciplinair aanbod.</a:t>
          </a:r>
          <a:endParaRPr lang="en-US" sz="1400" dirty="0"/>
        </a:p>
      </dgm:t>
    </dgm:pt>
    <dgm:pt modelId="{C2362B43-BD85-43F5-94CC-193230159F78}" type="parTrans" cxnId="{1BF9EB8A-64C9-4E89-8CE0-568D0B1527AF}">
      <dgm:prSet/>
      <dgm:spPr/>
      <dgm:t>
        <a:bodyPr/>
        <a:lstStyle/>
        <a:p>
          <a:endParaRPr lang="en-US"/>
        </a:p>
      </dgm:t>
    </dgm:pt>
    <dgm:pt modelId="{6617C2F6-6DFC-4C0F-9963-5CDD103484AA}" type="sibTrans" cxnId="{1BF9EB8A-64C9-4E89-8CE0-568D0B1527AF}">
      <dgm:prSet/>
      <dgm:spPr/>
      <dgm:t>
        <a:bodyPr/>
        <a:lstStyle/>
        <a:p>
          <a:endParaRPr lang="en-US"/>
        </a:p>
      </dgm:t>
    </dgm:pt>
    <dgm:pt modelId="{58A1A782-E693-4C32-B78B-5375698D058C}" type="pres">
      <dgm:prSet presAssocID="{DA68DA17-1FB7-4FD9-8CD1-DA3DE78016A3}" presName="diagram" presStyleCnt="0">
        <dgm:presLayoutVars>
          <dgm:dir/>
          <dgm:resizeHandles val="exact"/>
        </dgm:presLayoutVars>
      </dgm:prSet>
      <dgm:spPr/>
    </dgm:pt>
    <dgm:pt modelId="{BA800B5D-B144-4DAA-AEAE-BF5FF07CD3BC}" type="pres">
      <dgm:prSet presAssocID="{D1AA7975-AB2E-474B-A658-324F6977BB1D}" presName="node" presStyleLbl="node1" presStyleIdx="0" presStyleCnt="6">
        <dgm:presLayoutVars>
          <dgm:bulletEnabled val="1"/>
        </dgm:presLayoutVars>
      </dgm:prSet>
      <dgm:spPr/>
    </dgm:pt>
    <dgm:pt modelId="{109079BC-54F7-425F-9231-90E4ED9BA59E}" type="pres">
      <dgm:prSet presAssocID="{E659733F-59A5-40A9-A216-2CBBC9A684A1}" presName="sibTrans" presStyleCnt="0"/>
      <dgm:spPr/>
    </dgm:pt>
    <dgm:pt modelId="{87B390D0-9094-462D-B729-E7C8EBA2EA6D}" type="pres">
      <dgm:prSet presAssocID="{E4510E86-5995-41F8-AAC8-FDB8B273107C}" presName="node" presStyleLbl="node1" presStyleIdx="1" presStyleCnt="6">
        <dgm:presLayoutVars>
          <dgm:bulletEnabled val="1"/>
        </dgm:presLayoutVars>
      </dgm:prSet>
      <dgm:spPr/>
    </dgm:pt>
    <dgm:pt modelId="{1D9D7B5E-4AB2-457E-98D7-7289BB9033F1}" type="pres">
      <dgm:prSet presAssocID="{A0E6D725-C829-476B-A7E3-1C56307CC97D}" presName="sibTrans" presStyleCnt="0"/>
      <dgm:spPr/>
    </dgm:pt>
    <dgm:pt modelId="{7AB2C010-63BD-4CE5-ACD7-9F173838C399}" type="pres">
      <dgm:prSet presAssocID="{3A9B49E2-D6A0-423E-9C1C-93B9EC5BA6FB}" presName="node" presStyleLbl="node1" presStyleIdx="2" presStyleCnt="6">
        <dgm:presLayoutVars>
          <dgm:bulletEnabled val="1"/>
        </dgm:presLayoutVars>
      </dgm:prSet>
      <dgm:spPr/>
    </dgm:pt>
    <dgm:pt modelId="{3E669057-ABF3-496D-8F29-4EFF4ED8CA4A}" type="pres">
      <dgm:prSet presAssocID="{D5C26C9F-584B-4988-AE09-959FA1451B8E}" presName="sibTrans" presStyleCnt="0"/>
      <dgm:spPr/>
    </dgm:pt>
    <dgm:pt modelId="{C2B08702-64C5-4CA0-87EC-24C710130288}" type="pres">
      <dgm:prSet presAssocID="{4E6BC181-F1B5-46FF-855A-8B65E67A8DE8}" presName="node" presStyleLbl="node1" presStyleIdx="3" presStyleCnt="6">
        <dgm:presLayoutVars>
          <dgm:bulletEnabled val="1"/>
        </dgm:presLayoutVars>
      </dgm:prSet>
      <dgm:spPr/>
    </dgm:pt>
    <dgm:pt modelId="{1AA69D76-8B98-496B-811F-28BCF58B05E6}" type="pres">
      <dgm:prSet presAssocID="{C44A07BC-3808-4106-8B3B-C1A92D925B03}" presName="sibTrans" presStyleCnt="0"/>
      <dgm:spPr/>
    </dgm:pt>
    <dgm:pt modelId="{B4D30647-AAC5-4411-8667-169DC08A9715}" type="pres">
      <dgm:prSet presAssocID="{F6D1993B-1503-4674-84A5-F852A8284FD5}" presName="node" presStyleLbl="node1" presStyleIdx="4" presStyleCnt="6">
        <dgm:presLayoutVars>
          <dgm:bulletEnabled val="1"/>
        </dgm:presLayoutVars>
      </dgm:prSet>
      <dgm:spPr/>
    </dgm:pt>
    <dgm:pt modelId="{176DE43F-9C11-40E6-B83F-474545760BE7}" type="pres">
      <dgm:prSet presAssocID="{77C5F7E9-4DF3-4C58-BD7E-C8A18D892C50}" presName="sibTrans" presStyleCnt="0"/>
      <dgm:spPr/>
    </dgm:pt>
    <dgm:pt modelId="{34698373-3F86-444B-9310-FA5DF278974C}" type="pres">
      <dgm:prSet presAssocID="{F4D87526-82A4-49A1-92B6-491FC975FD34}" presName="node" presStyleLbl="node1" presStyleIdx="5" presStyleCnt="6">
        <dgm:presLayoutVars>
          <dgm:bulletEnabled val="1"/>
        </dgm:presLayoutVars>
      </dgm:prSet>
      <dgm:spPr/>
    </dgm:pt>
  </dgm:ptLst>
  <dgm:cxnLst>
    <dgm:cxn modelId="{68CA662A-97DE-4FEA-8F0A-A972496B03CD}" type="presOf" srcId="{D1AA7975-AB2E-474B-A658-324F6977BB1D}" destId="{BA800B5D-B144-4DAA-AEAE-BF5FF07CD3BC}" srcOrd="0" destOrd="0" presId="urn:microsoft.com/office/officeart/2005/8/layout/default"/>
    <dgm:cxn modelId="{556E0741-2C71-419A-A582-2260B56091BA}" srcId="{DA68DA17-1FB7-4FD9-8CD1-DA3DE78016A3}" destId="{D1AA7975-AB2E-474B-A658-324F6977BB1D}" srcOrd="0" destOrd="0" parTransId="{1706A7B5-6081-47F6-894E-E18B65134EDD}" sibTransId="{E659733F-59A5-40A9-A216-2CBBC9A684A1}"/>
    <dgm:cxn modelId="{28AD336B-4995-49A7-B3FB-FF2AC93D3BC0}" type="presOf" srcId="{4E6BC181-F1B5-46FF-855A-8B65E67A8DE8}" destId="{C2B08702-64C5-4CA0-87EC-24C710130288}" srcOrd="0" destOrd="0" presId="urn:microsoft.com/office/officeart/2005/8/layout/default"/>
    <dgm:cxn modelId="{1BF9EB8A-64C9-4E89-8CE0-568D0B1527AF}" srcId="{DA68DA17-1FB7-4FD9-8CD1-DA3DE78016A3}" destId="{F4D87526-82A4-49A1-92B6-491FC975FD34}" srcOrd="5" destOrd="0" parTransId="{C2362B43-BD85-43F5-94CC-193230159F78}" sibTransId="{6617C2F6-6DFC-4C0F-9963-5CDD103484AA}"/>
    <dgm:cxn modelId="{2450C093-96DE-46F0-BFC9-1E2D8F798902}" srcId="{DA68DA17-1FB7-4FD9-8CD1-DA3DE78016A3}" destId="{3A9B49E2-D6A0-423E-9C1C-93B9EC5BA6FB}" srcOrd="2" destOrd="0" parTransId="{514353A0-7D4E-43ED-920C-AC91C1D17843}" sibTransId="{D5C26C9F-584B-4988-AE09-959FA1451B8E}"/>
    <dgm:cxn modelId="{F7C9E0BC-5332-4DB3-BA94-A77A833EAA27}" srcId="{DA68DA17-1FB7-4FD9-8CD1-DA3DE78016A3}" destId="{E4510E86-5995-41F8-AAC8-FDB8B273107C}" srcOrd="1" destOrd="0" parTransId="{A91D130B-FD8A-433D-A0DD-BDAA4EC0098C}" sibTransId="{A0E6D725-C829-476B-A7E3-1C56307CC97D}"/>
    <dgm:cxn modelId="{9E95C9D3-D0A8-45B9-8B8B-F391E810F923}" srcId="{DA68DA17-1FB7-4FD9-8CD1-DA3DE78016A3}" destId="{4E6BC181-F1B5-46FF-855A-8B65E67A8DE8}" srcOrd="3" destOrd="0" parTransId="{3B2CA2BF-32F9-4BC3-8956-473D7CB9E873}" sibTransId="{C44A07BC-3808-4106-8B3B-C1A92D925B03}"/>
    <dgm:cxn modelId="{5834DFD8-22B3-4657-88EE-8C3F5B04C4BA}" srcId="{DA68DA17-1FB7-4FD9-8CD1-DA3DE78016A3}" destId="{F6D1993B-1503-4674-84A5-F852A8284FD5}" srcOrd="4" destOrd="0" parTransId="{3124A63A-B1AB-45A0-8E41-7AA033BC4667}" sibTransId="{77C5F7E9-4DF3-4C58-BD7E-C8A18D892C50}"/>
    <dgm:cxn modelId="{6D654EDE-F4AF-498D-83F3-8DD36F28F451}" type="presOf" srcId="{3A9B49E2-D6A0-423E-9C1C-93B9EC5BA6FB}" destId="{7AB2C010-63BD-4CE5-ACD7-9F173838C399}" srcOrd="0" destOrd="0" presId="urn:microsoft.com/office/officeart/2005/8/layout/default"/>
    <dgm:cxn modelId="{E45F78DE-67D1-40DB-932F-11B48FE74B9A}" type="presOf" srcId="{E4510E86-5995-41F8-AAC8-FDB8B273107C}" destId="{87B390D0-9094-462D-B729-E7C8EBA2EA6D}" srcOrd="0" destOrd="0" presId="urn:microsoft.com/office/officeart/2005/8/layout/default"/>
    <dgm:cxn modelId="{A6C8E8ED-995B-4E5B-B435-56BB0D56C8CC}" type="presOf" srcId="{DA68DA17-1FB7-4FD9-8CD1-DA3DE78016A3}" destId="{58A1A782-E693-4C32-B78B-5375698D058C}" srcOrd="0" destOrd="0" presId="urn:microsoft.com/office/officeart/2005/8/layout/default"/>
    <dgm:cxn modelId="{3BB69CF1-9713-4201-BF18-F79D38585C0E}" type="presOf" srcId="{F6D1993B-1503-4674-84A5-F852A8284FD5}" destId="{B4D30647-AAC5-4411-8667-169DC08A9715}" srcOrd="0" destOrd="0" presId="urn:microsoft.com/office/officeart/2005/8/layout/default"/>
    <dgm:cxn modelId="{77B071F5-8A6B-4B86-A465-F5D411C825A0}" type="presOf" srcId="{F4D87526-82A4-49A1-92B6-491FC975FD34}" destId="{34698373-3F86-444B-9310-FA5DF278974C}" srcOrd="0" destOrd="0" presId="urn:microsoft.com/office/officeart/2005/8/layout/default"/>
    <dgm:cxn modelId="{02D29A17-A94B-4066-AD48-5EC81B935707}" type="presParOf" srcId="{58A1A782-E693-4C32-B78B-5375698D058C}" destId="{BA800B5D-B144-4DAA-AEAE-BF5FF07CD3BC}" srcOrd="0" destOrd="0" presId="urn:microsoft.com/office/officeart/2005/8/layout/default"/>
    <dgm:cxn modelId="{06154571-84E0-4D66-8070-DC16F0FD7039}" type="presParOf" srcId="{58A1A782-E693-4C32-B78B-5375698D058C}" destId="{109079BC-54F7-425F-9231-90E4ED9BA59E}" srcOrd="1" destOrd="0" presId="urn:microsoft.com/office/officeart/2005/8/layout/default"/>
    <dgm:cxn modelId="{BE052DD2-7DC2-4F15-813C-D7083DDE4FBE}" type="presParOf" srcId="{58A1A782-E693-4C32-B78B-5375698D058C}" destId="{87B390D0-9094-462D-B729-E7C8EBA2EA6D}" srcOrd="2" destOrd="0" presId="urn:microsoft.com/office/officeart/2005/8/layout/default"/>
    <dgm:cxn modelId="{1F7D91F9-75D8-4EBF-A02A-BAD55E22C5E4}" type="presParOf" srcId="{58A1A782-E693-4C32-B78B-5375698D058C}" destId="{1D9D7B5E-4AB2-457E-98D7-7289BB9033F1}" srcOrd="3" destOrd="0" presId="urn:microsoft.com/office/officeart/2005/8/layout/default"/>
    <dgm:cxn modelId="{604603C9-B3EB-43E1-A34F-F1B2872EE57B}" type="presParOf" srcId="{58A1A782-E693-4C32-B78B-5375698D058C}" destId="{7AB2C010-63BD-4CE5-ACD7-9F173838C399}" srcOrd="4" destOrd="0" presId="urn:microsoft.com/office/officeart/2005/8/layout/default"/>
    <dgm:cxn modelId="{DC86606F-415F-4640-8AA6-EF0509965F12}" type="presParOf" srcId="{58A1A782-E693-4C32-B78B-5375698D058C}" destId="{3E669057-ABF3-496D-8F29-4EFF4ED8CA4A}" srcOrd="5" destOrd="0" presId="urn:microsoft.com/office/officeart/2005/8/layout/default"/>
    <dgm:cxn modelId="{7B48D2BF-87CC-421C-ADE5-B1FCCD1694C1}" type="presParOf" srcId="{58A1A782-E693-4C32-B78B-5375698D058C}" destId="{C2B08702-64C5-4CA0-87EC-24C710130288}" srcOrd="6" destOrd="0" presId="urn:microsoft.com/office/officeart/2005/8/layout/default"/>
    <dgm:cxn modelId="{CCE361DD-C9DE-4C69-9192-952BF89656DD}" type="presParOf" srcId="{58A1A782-E693-4C32-B78B-5375698D058C}" destId="{1AA69D76-8B98-496B-811F-28BCF58B05E6}" srcOrd="7" destOrd="0" presId="urn:microsoft.com/office/officeart/2005/8/layout/default"/>
    <dgm:cxn modelId="{89F5B2F3-3C76-4C4D-8D40-05558D7BEEC6}" type="presParOf" srcId="{58A1A782-E693-4C32-B78B-5375698D058C}" destId="{B4D30647-AAC5-4411-8667-169DC08A9715}" srcOrd="8" destOrd="0" presId="urn:microsoft.com/office/officeart/2005/8/layout/default"/>
    <dgm:cxn modelId="{0CDEBF13-4930-496A-B55E-01A99062AC6F}" type="presParOf" srcId="{58A1A782-E693-4C32-B78B-5375698D058C}" destId="{176DE43F-9C11-40E6-B83F-474545760BE7}" srcOrd="9" destOrd="0" presId="urn:microsoft.com/office/officeart/2005/8/layout/default"/>
    <dgm:cxn modelId="{7AA085E2-7020-491F-9E6A-8215FF30F2AF}" type="presParOf" srcId="{58A1A782-E693-4C32-B78B-5375698D058C}" destId="{34698373-3F86-444B-9310-FA5DF278974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6FB64-FDB3-4EFA-B81C-BC8430DBA972}">
      <dsp:nvSpPr>
        <dsp:cNvPr id="0" name=""/>
        <dsp:cNvSpPr/>
      </dsp:nvSpPr>
      <dsp:spPr>
        <a:xfrm>
          <a:off x="0" y="1854"/>
          <a:ext cx="8229600" cy="9396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444AD-8F07-466A-A1D4-247B7BA1F040}">
      <dsp:nvSpPr>
        <dsp:cNvPr id="0" name=""/>
        <dsp:cNvSpPr/>
      </dsp:nvSpPr>
      <dsp:spPr>
        <a:xfrm>
          <a:off x="284255" y="213283"/>
          <a:ext cx="516828" cy="5168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C09EB-6935-4514-9C33-10B577B66844}">
      <dsp:nvSpPr>
        <dsp:cNvPr id="0" name=""/>
        <dsp:cNvSpPr/>
      </dsp:nvSpPr>
      <dsp:spPr>
        <a:xfrm>
          <a:off x="1085339" y="1854"/>
          <a:ext cx="7144260" cy="93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0" tIns="99450" rIns="99450" bIns="994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Verslavingszorg Vlaams-Brabant</a:t>
          </a:r>
          <a:endParaRPr lang="en-US" sz="2200" kern="1200"/>
        </a:p>
      </dsp:txBody>
      <dsp:txXfrm>
        <a:off x="1085339" y="1854"/>
        <a:ext cx="7144260" cy="939687"/>
      </dsp:txXfrm>
    </dsp:sp>
    <dsp:sp modelId="{187A11B2-5E7F-41F0-9F5F-76F2716D30FF}">
      <dsp:nvSpPr>
        <dsp:cNvPr id="0" name=""/>
        <dsp:cNvSpPr/>
      </dsp:nvSpPr>
      <dsp:spPr>
        <a:xfrm>
          <a:off x="0" y="1176463"/>
          <a:ext cx="8229600" cy="9396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1A706-5C92-4D7A-8354-382376E1F8EC}">
      <dsp:nvSpPr>
        <dsp:cNvPr id="0" name=""/>
        <dsp:cNvSpPr/>
      </dsp:nvSpPr>
      <dsp:spPr>
        <a:xfrm>
          <a:off x="284255" y="1387893"/>
          <a:ext cx="516828" cy="5168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BA928-64EA-4327-B4D4-72027CC835D0}">
      <dsp:nvSpPr>
        <dsp:cNvPr id="0" name=""/>
        <dsp:cNvSpPr/>
      </dsp:nvSpPr>
      <dsp:spPr>
        <a:xfrm>
          <a:off x="1085339" y="1176463"/>
          <a:ext cx="7144260" cy="93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0" tIns="99450" rIns="99450" bIns="994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Maatschappelijke hoofdzetel: Pellenbergstraat 160, 3010 Kessel-Lo</a:t>
          </a:r>
          <a:endParaRPr lang="en-US" sz="2200" kern="1200"/>
        </a:p>
      </dsp:txBody>
      <dsp:txXfrm>
        <a:off x="1085339" y="1176463"/>
        <a:ext cx="7144260" cy="939687"/>
      </dsp:txXfrm>
    </dsp:sp>
    <dsp:sp modelId="{8509A671-6A8A-4B8D-BAE5-E09290C791FA}">
      <dsp:nvSpPr>
        <dsp:cNvPr id="0" name=""/>
        <dsp:cNvSpPr/>
      </dsp:nvSpPr>
      <dsp:spPr>
        <a:xfrm>
          <a:off x="0" y="2351073"/>
          <a:ext cx="8229600" cy="9396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6EE6C-6DEF-431E-A35B-48CE6876E9DD}">
      <dsp:nvSpPr>
        <dsp:cNvPr id="0" name=""/>
        <dsp:cNvSpPr/>
      </dsp:nvSpPr>
      <dsp:spPr>
        <a:xfrm>
          <a:off x="284255" y="2562503"/>
          <a:ext cx="516828" cy="5168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FC0DD-849A-4440-A140-0364F9D0C9E4}">
      <dsp:nvSpPr>
        <dsp:cNvPr id="0" name=""/>
        <dsp:cNvSpPr/>
      </dsp:nvSpPr>
      <dsp:spPr>
        <a:xfrm>
          <a:off x="1085339" y="2351073"/>
          <a:ext cx="7144260" cy="93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0" tIns="99450" rIns="99450" bIns="994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+/- 60-tal medewerkers</a:t>
          </a:r>
          <a:endParaRPr lang="en-US" sz="2200" kern="1200"/>
        </a:p>
      </dsp:txBody>
      <dsp:txXfrm>
        <a:off x="1085339" y="2351073"/>
        <a:ext cx="7144260" cy="939687"/>
      </dsp:txXfrm>
    </dsp:sp>
    <dsp:sp modelId="{CDED58A5-B2BA-49D7-AA53-080FC389E168}">
      <dsp:nvSpPr>
        <dsp:cNvPr id="0" name=""/>
        <dsp:cNvSpPr/>
      </dsp:nvSpPr>
      <dsp:spPr>
        <a:xfrm>
          <a:off x="0" y="3525683"/>
          <a:ext cx="8229600" cy="9396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09BDE-8A27-4555-B028-EFFCDC21019F}">
      <dsp:nvSpPr>
        <dsp:cNvPr id="0" name=""/>
        <dsp:cNvSpPr/>
      </dsp:nvSpPr>
      <dsp:spPr>
        <a:xfrm>
          <a:off x="284255" y="3737112"/>
          <a:ext cx="516828" cy="5168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A7ACE-C25A-4042-9A11-55CF52D55D2F}">
      <dsp:nvSpPr>
        <dsp:cNvPr id="0" name=""/>
        <dsp:cNvSpPr/>
      </dsp:nvSpPr>
      <dsp:spPr>
        <a:xfrm>
          <a:off x="1085339" y="3525683"/>
          <a:ext cx="3703320" cy="93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0" tIns="99450" rIns="99450" bIns="994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3 afdelingen:</a:t>
          </a:r>
          <a:endParaRPr lang="en-US" sz="2200" kern="1200"/>
        </a:p>
      </dsp:txBody>
      <dsp:txXfrm>
        <a:off x="1085339" y="3525683"/>
        <a:ext cx="3703320" cy="939687"/>
      </dsp:txXfrm>
    </dsp:sp>
    <dsp:sp modelId="{F72B9360-568C-424B-B360-D5F51F353FB9}">
      <dsp:nvSpPr>
        <dsp:cNvPr id="0" name=""/>
        <dsp:cNvSpPr/>
      </dsp:nvSpPr>
      <dsp:spPr>
        <a:xfrm>
          <a:off x="4788659" y="3525683"/>
          <a:ext cx="3440940" cy="93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0" tIns="99450" rIns="99450" bIns="9945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2 residentiële (ontwenning + langdurige rehabilitatie (Therapeutische gemeenschap))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1 ambulante afdeling</a:t>
          </a:r>
          <a:endParaRPr lang="en-US" sz="1200" kern="1200"/>
        </a:p>
      </dsp:txBody>
      <dsp:txXfrm>
        <a:off x="4788659" y="3525683"/>
        <a:ext cx="3440940" cy="939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1B9AE-5DCE-4D9C-BB92-1D3A5D62725F}">
      <dsp:nvSpPr>
        <dsp:cNvPr id="0" name=""/>
        <dsp:cNvSpPr/>
      </dsp:nvSpPr>
      <dsp:spPr>
        <a:xfrm>
          <a:off x="0" y="55406"/>
          <a:ext cx="4038600" cy="1370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Geen</a:t>
          </a:r>
          <a:r>
            <a:rPr lang="en-US" sz="2500" kern="1200" dirty="0"/>
            <a:t> </a:t>
          </a:r>
          <a:r>
            <a:rPr lang="en-US" sz="2500" kern="1200" dirty="0" err="1"/>
            <a:t>leeftijdsgrens</a:t>
          </a:r>
          <a:endParaRPr lang="en-US" sz="2500" kern="1200" dirty="0"/>
        </a:p>
      </dsp:txBody>
      <dsp:txXfrm>
        <a:off x="66889" y="122295"/>
        <a:ext cx="3904822" cy="1236458"/>
      </dsp:txXfrm>
    </dsp:sp>
    <dsp:sp modelId="{5827CA9E-E5F0-41DF-BE56-3C49ED9CC8D2}">
      <dsp:nvSpPr>
        <dsp:cNvPr id="0" name=""/>
        <dsp:cNvSpPr/>
      </dsp:nvSpPr>
      <dsp:spPr>
        <a:xfrm>
          <a:off x="0" y="1497643"/>
          <a:ext cx="4038600" cy="1370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Actief</a:t>
          </a:r>
          <a:r>
            <a:rPr lang="en-US" sz="2500" kern="1200" dirty="0"/>
            <a:t> </a:t>
          </a:r>
          <a:r>
            <a:rPr lang="en-US" sz="2500" kern="1200" dirty="0" err="1"/>
            <a:t>middelengebruik</a:t>
          </a:r>
          <a:r>
            <a:rPr lang="en-US" sz="2500" kern="1200" dirty="0"/>
            <a:t> of </a:t>
          </a:r>
          <a:r>
            <a:rPr lang="en-US" sz="2500" kern="1200" dirty="0" err="1"/>
            <a:t>risico</a:t>
          </a:r>
          <a:r>
            <a:rPr lang="en-US" sz="2500" kern="1200" dirty="0"/>
            <a:t> op </a:t>
          </a:r>
          <a:r>
            <a:rPr lang="en-US" sz="2500" kern="1200" dirty="0" err="1"/>
            <a:t>herval</a:t>
          </a:r>
          <a:endParaRPr lang="en-US" sz="2500" kern="1200" dirty="0"/>
        </a:p>
      </dsp:txBody>
      <dsp:txXfrm>
        <a:off x="66889" y="1564532"/>
        <a:ext cx="3904822" cy="1236458"/>
      </dsp:txXfrm>
    </dsp:sp>
    <dsp:sp modelId="{7DCB9728-FD02-4C72-AF77-F84045CFFACE}">
      <dsp:nvSpPr>
        <dsp:cNvPr id="0" name=""/>
        <dsp:cNvSpPr/>
      </dsp:nvSpPr>
      <dsp:spPr>
        <a:xfrm>
          <a:off x="0" y="2939879"/>
          <a:ext cx="4038600" cy="1370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Nood aan multidisciplinaire aanpak (multiproblem)</a:t>
          </a:r>
        </a:p>
      </dsp:txBody>
      <dsp:txXfrm>
        <a:off x="66889" y="3006768"/>
        <a:ext cx="3904822" cy="1236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CF8F8-305B-4B05-B674-A09B5B1AC6B1}">
      <dsp:nvSpPr>
        <dsp:cNvPr id="0" name=""/>
        <dsp:cNvSpPr/>
      </dsp:nvSpPr>
      <dsp:spPr>
        <a:xfrm>
          <a:off x="25368" y="771117"/>
          <a:ext cx="1082781" cy="108278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79C3F-CC90-4A84-9137-2DBCD77379D9}">
      <dsp:nvSpPr>
        <dsp:cNvPr id="0" name=""/>
        <dsp:cNvSpPr/>
      </dsp:nvSpPr>
      <dsp:spPr>
        <a:xfrm>
          <a:off x="252752" y="998501"/>
          <a:ext cx="628012" cy="6280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380E5-5897-4BA2-8488-E729A9F60C6C}">
      <dsp:nvSpPr>
        <dsp:cNvPr id="0" name=""/>
        <dsp:cNvSpPr/>
      </dsp:nvSpPr>
      <dsp:spPr>
        <a:xfrm>
          <a:off x="1340173" y="771117"/>
          <a:ext cx="2552269" cy="108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Elke vestiging heeft minimaal 1 psycholoog, 1 psychosociaal begeleider, 1 arts en 1 psychiater (maandelijkse consult)</a:t>
          </a:r>
          <a:endParaRPr lang="en-US" sz="1500" kern="1200"/>
        </a:p>
      </dsp:txBody>
      <dsp:txXfrm>
        <a:off x="1340173" y="771117"/>
        <a:ext cx="2552269" cy="1082781"/>
      </dsp:txXfrm>
    </dsp:sp>
    <dsp:sp modelId="{24390489-622B-44EC-9873-8D39620A5BFA}">
      <dsp:nvSpPr>
        <dsp:cNvPr id="0" name=""/>
        <dsp:cNvSpPr/>
      </dsp:nvSpPr>
      <dsp:spPr>
        <a:xfrm>
          <a:off x="4337156" y="771117"/>
          <a:ext cx="1082781" cy="108278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BDBE6-F9AD-43D9-ABFC-39A386561BAB}">
      <dsp:nvSpPr>
        <dsp:cNvPr id="0" name=""/>
        <dsp:cNvSpPr/>
      </dsp:nvSpPr>
      <dsp:spPr>
        <a:xfrm>
          <a:off x="4564540" y="998501"/>
          <a:ext cx="628012" cy="6280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677DA-FC37-48C1-A281-BFFA3D3C40ED}">
      <dsp:nvSpPr>
        <dsp:cNvPr id="0" name=""/>
        <dsp:cNvSpPr/>
      </dsp:nvSpPr>
      <dsp:spPr>
        <a:xfrm>
          <a:off x="5651962" y="771117"/>
          <a:ext cx="2552269" cy="108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Naargelang de grootte van de vestiging, kunnen er meer disciplines of capaciteit van aanbod aanwezig zijn. </a:t>
          </a:r>
          <a:endParaRPr lang="en-US" sz="1500" kern="1200"/>
        </a:p>
      </dsp:txBody>
      <dsp:txXfrm>
        <a:off x="5651962" y="771117"/>
        <a:ext cx="2552269" cy="1082781"/>
      </dsp:txXfrm>
    </dsp:sp>
    <dsp:sp modelId="{0D26F36A-85D8-4055-9376-345DB2AC2DC7}">
      <dsp:nvSpPr>
        <dsp:cNvPr id="0" name=""/>
        <dsp:cNvSpPr/>
      </dsp:nvSpPr>
      <dsp:spPr>
        <a:xfrm>
          <a:off x="25368" y="2613326"/>
          <a:ext cx="1082781" cy="108278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DC883-A238-4E91-8B32-550350E33861}">
      <dsp:nvSpPr>
        <dsp:cNvPr id="0" name=""/>
        <dsp:cNvSpPr/>
      </dsp:nvSpPr>
      <dsp:spPr>
        <a:xfrm>
          <a:off x="252752" y="2840710"/>
          <a:ext cx="628012" cy="6280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F1749-078A-430A-8079-1AB50D8C1780}">
      <dsp:nvSpPr>
        <dsp:cNvPr id="0" name=""/>
        <dsp:cNvSpPr/>
      </dsp:nvSpPr>
      <dsp:spPr>
        <a:xfrm>
          <a:off x="1340173" y="2613326"/>
          <a:ext cx="2552269" cy="108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Wekelijkse teamoverleg per vestiging</a:t>
          </a:r>
          <a:endParaRPr lang="en-US" sz="1500" kern="1200"/>
        </a:p>
      </dsp:txBody>
      <dsp:txXfrm>
        <a:off x="1340173" y="2613326"/>
        <a:ext cx="2552269" cy="1082781"/>
      </dsp:txXfrm>
    </dsp:sp>
    <dsp:sp modelId="{22D0A3D2-4BEA-4D2D-9AC0-702E0488C22D}">
      <dsp:nvSpPr>
        <dsp:cNvPr id="0" name=""/>
        <dsp:cNvSpPr/>
      </dsp:nvSpPr>
      <dsp:spPr>
        <a:xfrm>
          <a:off x="4337156" y="2613326"/>
          <a:ext cx="1082781" cy="108278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878CC-523C-4956-AA65-5D8228B11EEF}">
      <dsp:nvSpPr>
        <dsp:cNvPr id="0" name=""/>
        <dsp:cNvSpPr/>
      </dsp:nvSpPr>
      <dsp:spPr>
        <a:xfrm>
          <a:off x="4564540" y="2840710"/>
          <a:ext cx="628012" cy="6280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0B81-A73A-4218-AA0B-72955D4C449F}">
      <dsp:nvSpPr>
        <dsp:cNvPr id="0" name=""/>
        <dsp:cNvSpPr/>
      </dsp:nvSpPr>
      <dsp:spPr>
        <a:xfrm>
          <a:off x="5651962" y="2613326"/>
          <a:ext cx="2552269" cy="108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Maandelijkse supervisie voor de afdeling</a:t>
          </a:r>
          <a:endParaRPr lang="en-US" sz="1500" kern="1200"/>
        </a:p>
      </dsp:txBody>
      <dsp:txXfrm>
        <a:off x="5651962" y="2613326"/>
        <a:ext cx="2552269" cy="1082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5F842-DCC8-47F1-B8E6-C86A8EEDF476}">
      <dsp:nvSpPr>
        <dsp:cNvPr id="0" name=""/>
        <dsp:cNvSpPr/>
      </dsp:nvSpPr>
      <dsp:spPr>
        <a:xfrm>
          <a:off x="0" y="545"/>
          <a:ext cx="8229600" cy="12760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97AB4-CA0D-43CE-B796-E752B57026CE}">
      <dsp:nvSpPr>
        <dsp:cNvPr id="0" name=""/>
        <dsp:cNvSpPr/>
      </dsp:nvSpPr>
      <dsp:spPr>
        <a:xfrm>
          <a:off x="386001" y="287653"/>
          <a:ext cx="701821" cy="7018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00E21-A503-4482-AA9F-698B693B6D6E}">
      <dsp:nvSpPr>
        <dsp:cNvPr id="0" name=""/>
        <dsp:cNvSpPr/>
      </dsp:nvSpPr>
      <dsp:spPr>
        <a:xfrm>
          <a:off x="1473824" y="545"/>
          <a:ext cx="6755775" cy="127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47" tIns="135047" rIns="135047" bIns="13504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ASSE: hoofdvestiging (11 medewerkers</a:t>
          </a:r>
          <a:endParaRPr lang="en-US" sz="2500" kern="1200"/>
        </a:p>
      </dsp:txBody>
      <dsp:txXfrm>
        <a:off x="1473824" y="545"/>
        <a:ext cx="6755775" cy="1276038"/>
      </dsp:txXfrm>
    </dsp:sp>
    <dsp:sp modelId="{867FD262-7BE3-418D-9E38-A9B52BD8F33A}">
      <dsp:nvSpPr>
        <dsp:cNvPr id="0" name=""/>
        <dsp:cNvSpPr/>
      </dsp:nvSpPr>
      <dsp:spPr>
        <a:xfrm>
          <a:off x="0" y="1595593"/>
          <a:ext cx="8229600" cy="12760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64218-0D62-4691-BE3F-12626C728C73}">
      <dsp:nvSpPr>
        <dsp:cNvPr id="0" name=""/>
        <dsp:cNvSpPr/>
      </dsp:nvSpPr>
      <dsp:spPr>
        <a:xfrm>
          <a:off x="386001" y="1882701"/>
          <a:ext cx="701821" cy="7018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70DF6-7704-4A46-BFE7-8979CA96E1C1}">
      <dsp:nvSpPr>
        <dsp:cNvPr id="0" name=""/>
        <dsp:cNvSpPr/>
      </dsp:nvSpPr>
      <dsp:spPr>
        <a:xfrm>
          <a:off x="1473824" y="1595593"/>
          <a:ext cx="6755775" cy="127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47" tIns="135047" rIns="135047" bIns="13504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HALLE: 5 medewerkers</a:t>
          </a:r>
          <a:endParaRPr lang="en-US" sz="2500" kern="1200"/>
        </a:p>
      </dsp:txBody>
      <dsp:txXfrm>
        <a:off x="1473824" y="1595593"/>
        <a:ext cx="6755775" cy="1276038"/>
      </dsp:txXfrm>
    </dsp:sp>
    <dsp:sp modelId="{5FD62622-796B-42CA-9ED9-53547FFCF99B}">
      <dsp:nvSpPr>
        <dsp:cNvPr id="0" name=""/>
        <dsp:cNvSpPr/>
      </dsp:nvSpPr>
      <dsp:spPr>
        <a:xfrm>
          <a:off x="0" y="3190641"/>
          <a:ext cx="8229600" cy="12760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B533A-01C1-4BA1-92AF-AFCFD3EF1646}">
      <dsp:nvSpPr>
        <dsp:cNvPr id="0" name=""/>
        <dsp:cNvSpPr/>
      </dsp:nvSpPr>
      <dsp:spPr>
        <a:xfrm>
          <a:off x="386001" y="3477749"/>
          <a:ext cx="701821" cy="7018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90822-A4F1-42A7-944F-18D66DC65262}">
      <dsp:nvSpPr>
        <dsp:cNvPr id="0" name=""/>
        <dsp:cNvSpPr/>
      </dsp:nvSpPr>
      <dsp:spPr>
        <a:xfrm>
          <a:off x="1473824" y="3190641"/>
          <a:ext cx="6755775" cy="127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47" tIns="135047" rIns="135047" bIns="13504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DILBEEK: 4 medewerkers</a:t>
          </a:r>
          <a:endParaRPr lang="en-US" sz="2500" kern="1200"/>
        </a:p>
      </dsp:txBody>
      <dsp:txXfrm>
        <a:off x="1473824" y="3190641"/>
        <a:ext cx="6755775" cy="12760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030F1-64EF-436F-B6A2-C7F96418A9D9}">
      <dsp:nvSpPr>
        <dsp:cNvPr id="0" name=""/>
        <dsp:cNvSpPr/>
      </dsp:nvSpPr>
      <dsp:spPr>
        <a:xfrm>
          <a:off x="546496" y="3423"/>
          <a:ext cx="2230189" cy="13381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(Ref. kwaliteitsstandaarden AMB – VVBV 2021)</a:t>
          </a:r>
          <a:endParaRPr lang="en-US" sz="1200" kern="1200"/>
        </a:p>
      </dsp:txBody>
      <dsp:txXfrm>
        <a:off x="546496" y="3423"/>
        <a:ext cx="2230189" cy="1338113"/>
      </dsp:txXfrm>
    </dsp:sp>
    <dsp:sp modelId="{CAF9325E-793A-472D-94F6-70A7BB55678F}">
      <dsp:nvSpPr>
        <dsp:cNvPr id="0" name=""/>
        <dsp:cNvSpPr/>
      </dsp:nvSpPr>
      <dsp:spPr>
        <a:xfrm>
          <a:off x="2999705" y="3423"/>
          <a:ext cx="2230189" cy="13381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Laagdrempelig &amp; toegankelijk</a:t>
          </a:r>
          <a:endParaRPr lang="en-US" sz="1200" kern="1200"/>
        </a:p>
      </dsp:txBody>
      <dsp:txXfrm>
        <a:off x="2999705" y="3423"/>
        <a:ext cx="2230189" cy="1338113"/>
      </dsp:txXfrm>
    </dsp:sp>
    <dsp:sp modelId="{603D07ED-2EE5-4AB6-B7B8-CE86F92995FE}">
      <dsp:nvSpPr>
        <dsp:cNvPr id="0" name=""/>
        <dsp:cNvSpPr/>
      </dsp:nvSpPr>
      <dsp:spPr>
        <a:xfrm>
          <a:off x="5452913" y="3423"/>
          <a:ext cx="2230189" cy="13381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Multidisciplinaire dienstverlening/aanbod</a:t>
          </a:r>
          <a:endParaRPr lang="en-US" sz="1200" kern="1200"/>
        </a:p>
      </dsp:txBody>
      <dsp:txXfrm>
        <a:off x="5452913" y="3423"/>
        <a:ext cx="2230189" cy="1338113"/>
      </dsp:txXfrm>
    </dsp:sp>
    <dsp:sp modelId="{FD6DD1FD-EA16-4226-8572-3DCABD6181FD}">
      <dsp:nvSpPr>
        <dsp:cNvPr id="0" name=""/>
        <dsp:cNvSpPr/>
      </dsp:nvSpPr>
      <dsp:spPr>
        <a:xfrm>
          <a:off x="546496" y="1564555"/>
          <a:ext cx="2230189" cy="13381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Bevorderen van kwaliteit van leven – herstelgerichte zorg</a:t>
          </a:r>
          <a:endParaRPr lang="en-US" sz="1200" kern="1200"/>
        </a:p>
      </dsp:txBody>
      <dsp:txXfrm>
        <a:off x="546496" y="1564555"/>
        <a:ext cx="2230189" cy="1338113"/>
      </dsp:txXfrm>
    </dsp:sp>
    <dsp:sp modelId="{001FDFD4-0D62-4B27-94DB-67ADCA8DDD90}">
      <dsp:nvSpPr>
        <dsp:cNvPr id="0" name=""/>
        <dsp:cNvSpPr/>
      </dsp:nvSpPr>
      <dsp:spPr>
        <a:xfrm>
          <a:off x="2999705" y="1564555"/>
          <a:ext cx="2230189" cy="13381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Contextgerichte zorg</a:t>
          </a:r>
          <a:endParaRPr lang="en-US" sz="1200" kern="1200"/>
        </a:p>
      </dsp:txBody>
      <dsp:txXfrm>
        <a:off x="2999705" y="1564555"/>
        <a:ext cx="2230189" cy="1338113"/>
      </dsp:txXfrm>
    </dsp:sp>
    <dsp:sp modelId="{D24D5A12-EB80-4CB1-BAA2-DB3317DF763D}">
      <dsp:nvSpPr>
        <dsp:cNvPr id="0" name=""/>
        <dsp:cNvSpPr/>
      </dsp:nvSpPr>
      <dsp:spPr>
        <a:xfrm>
          <a:off x="5452913" y="1564555"/>
          <a:ext cx="2230189" cy="13381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Schadebeperking (= startpunt)</a:t>
          </a:r>
          <a:endParaRPr lang="en-US" sz="1200" kern="1200"/>
        </a:p>
      </dsp:txBody>
      <dsp:txXfrm>
        <a:off x="5452913" y="1564555"/>
        <a:ext cx="2230189" cy="1338113"/>
      </dsp:txXfrm>
    </dsp:sp>
    <dsp:sp modelId="{24D8872A-CBAA-4164-AC5B-967AFCCD2A6C}">
      <dsp:nvSpPr>
        <dsp:cNvPr id="0" name=""/>
        <dsp:cNvSpPr/>
      </dsp:nvSpPr>
      <dsp:spPr>
        <a:xfrm>
          <a:off x="546496" y="3125688"/>
          <a:ext cx="2230189" cy="13381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Inbedding in regionaal zorgnetwerk* – continuïteit van zorg</a:t>
          </a:r>
          <a:endParaRPr lang="en-US" sz="1200" kern="1200"/>
        </a:p>
      </dsp:txBody>
      <dsp:txXfrm>
        <a:off x="546496" y="3125688"/>
        <a:ext cx="2230189" cy="1338113"/>
      </dsp:txXfrm>
    </dsp:sp>
    <dsp:sp modelId="{213DFB2C-0007-41C1-8355-930C4F100520}">
      <dsp:nvSpPr>
        <dsp:cNvPr id="0" name=""/>
        <dsp:cNvSpPr/>
      </dsp:nvSpPr>
      <dsp:spPr>
        <a:xfrm>
          <a:off x="2999705" y="3125688"/>
          <a:ext cx="2230189" cy="13381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Individueel consultatiemodel – ZORG OP MAAT</a:t>
          </a:r>
          <a:endParaRPr lang="en-US" sz="1200" kern="1200"/>
        </a:p>
      </dsp:txBody>
      <dsp:txXfrm>
        <a:off x="2999705" y="3125688"/>
        <a:ext cx="2230189" cy="1338113"/>
      </dsp:txXfrm>
    </dsp:sp>
    <dsp:sp modelId="{0BAC9D62-AFAA-47B7-834E-C8DBB9E77D24}">
      <dsp:nvSpPr>
        <dsp:cNvPr id="0" name=""/>
        <dsp:cNvSpPr/>
      </dsp:nvSpPr>
      <dsp:spPr>
        <a:xfrm>
          <a:off x="5452913" y="3125688"/>
          <a:ext cx="2230189" cy="13381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*SaVAH, maar geen regionale beperking, dus ook toegankelijk &amp; samenwerking met diensten Oost-Vlaanderen (Aalst &amp; Dendermonde) en Brussel.</a:t>
          </a:r>
          <a:endParaRPr lang="en-US" sz="1200" kern="1200"/>
        </a:p>
      </dsp:txBody>
      <dsp:txXfrm>
        <a:off x="5452913" y="3125688"/>
        <a:ext cx="2230189" cy="13381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CBDE6-948C-460B-9467-1AEF7E3E5D2D}">
      <dsp:nvSpPr>
        <dsp:cNvPr id="0" name=""/>
        <dsp:cNvSpPr/>
      </dsp:nvSpPr>
      <dsp:spPr>
        <a:xfrm>
          <a:off x="1756155" y="695790"/>
          <a:ext cx="372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42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2294" y="739493"/>
        <a:ext cx="20151" cy="4034"/>
      </dsp:txXfrm>
    </dsp:sp>
    <dsp:sp modelId="{289F05F5-6DEC-4600-953B-8824A4BE4D38}">
      <dsp:nvSpPr>
        <dsp:cNvPr id="0" name=""/>
        <dsp:cNvSpPr/>
      </dsp:nvSpPr>
      <dsp:spPr>
        <a:xfrm>
          <a:off x="5654" y="215820"/>
          <a:ext cx="1752300" cy="1051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864" tIns="90130" rIns="85864" bIns="9013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Aanmelding (tel.): screening – geen verwijzing nodig</a:t>
          </a:r>
          <a:endParaRPr lang="en-US" sz="1200" kern="1200"/>
        </a:p>
      </dsp:txBody>
      <dsp:txXfrm>
        <a:off x="5654" y="215820"/>
        <a:ext cx="1752300" cy="1051380"/>
      </dsp:txXfrm>
    </dsp:sp>
    <dsp:sp modelId="{646A1FDB-BB23-4F34-8A52-070CD816CE5B}">
      <dsp:nvSpPr>
        <dsp:cNvPr id="0" name=""/>
        <dsp:cNvSpPr/>
      </dsp:nvSpPr>
      <dsp:spPr>
        <a:xfrm>
          <a:off x="3911485" y="695790"/>
          <a:ext cx="372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42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87624" y="739493"/>
        <a:ext cx="20151" cy="4034"/>
      </dsp:txXfrm>
    </dsp:sp>
    <dsp:sp modelId="{1CC7CF6D-9566-4B93-B7C3-2EA418FDC02C}">
      <dsp:nvSpPr>
        <dsp:cNvPr id="0" name=""/>
        <dsp:cNvSpPr/>
      </dsp:nvSpPr>
      <dsp:spPr>
        <a:xfrm>
          <a:off x="2160984" y="215820"/>
          <a:ext cx="1752300" cy="1051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864" tIns="90130" rIns="85864" bIns="9013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Intake: exploratie hulpvraag</a:t>
          </a:r>
          <a:endParaRPr lang="en-US" sz="1200" kern="1200"/>
        </a:p>
      </dsp:txBody>
      <dsp:txXfrm>
        <a:off x="2160984" y="215820"/>
        <a:ext cx="1752300" cy="1051380"/>
      </dsp:txXfrm>
    </dsp:sp>
    <dsp:sp modelId="{92CE981A-C206-4A4F-BD3E-EA7A07A81C6F}">
      <dsp:nvSpPr>
        <dsp:cNvPr id="0" name=""/>
        <dsp:cNvSpPr/>
      </dsp:nvSpPr>
      <dsp:spPr>
        <a:xfrm>
          <a:off x="6066815" y="695790"/>
          <a:ext cx="372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42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42954" y="739493"/>
        <a:ext cx="20151" cy="4034"/>
      </dsp:txXfrm>
    </dsp:sp>
    <dsp:sp modelId="{9EEB7487-908B-421D-B929-5230B0E62DC7}">
      <dsp:nvSpPr>
        <dsp:cNvPr id="0" name=""/>
        <dsp:cNvSpPr/>
      </dsp:nvSpPr>
      <dsp:spPr>
        <a:xfrm>
          <a:off x="4316314" y="215820"/>
          <a:ext cx="1752300" cy="1051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864" tIns="90130" rIns="85864" bIns="9013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(WL)</a:t>
          </a:r>
          <a:endParaRPr lang="en-US" sz="1200" kern="1200"/>
        </a:p>
      </dsp:txBody>
      <dsp:txXfrm>
        <a:off x="4316314" y="215820"/>
        <a:ext cx="1752300" cy="1051380"/>
      </dsp:txXfrm>
    </dsp:sp>
    <dsp:sp modelId="{FCA9EAE2-6E05-44CB-AD54-4E282FA0EDD9}">
      <dsp:nvSpPr>
        <dsp:cNvPr id="0" name=""/>
        <dsp:cNvSpPr/>
      </dsp:nvSpPr>
      <dsp:spPr>
        <a:xfrm>
          <a:off x="881804" y="1265401"/>
          <a:ext cx="6465990" cy="973019"/>
        </a:xfrm>
        <a:custGeom>
          <a:avLst/>
          <a:gdLst/>
          <a:ahLst/>
          <a:cxnLst/>
          <a:rect l="0" t="0" r="0" b="0"/>
          <a:pathLst>
            <a:path>
              <a:moveTo>
                <a:pt x="6465990" y="0"/>
              </a:moveTo>
              <a:lnTo>
                <a:pt x="6465990" y="503609"/>
              </a:lnTo>
              <a:lnTo>
                <a:pt x="0" y="503609"/>
              </a:lnTo>
              <a:lnTo>
                <a:pt x="0" y="97301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1214" y="1749894"/>
        <a:ext cx="327170" cy="4034"/>
      </dsp:txXfrm>
    </dsp:sp>
    <dsp:sp modelId="{3CFA85EB-835B-4F2F-BB7C-A6BE19151EE3}">
      <dsp:nvSpPr>
        <dsp:cNvPr id="0" name=""/>
        <dsp:cNvSpPr/>
      </dsp:nvSpPr>
      <dsp:spPr>
        <a:xfrm>
          <a:off x="6471644" y="215820"/>
          <a:ext cx="1752300" cy="1051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864" tIns="90130" rIns="85864" bIns="9013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Aanvang begeleiding: consult bij arts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wekelijkse gesprekken (counseling-therapie)</a:t>
          </a:r>
          <a:endParaRPr lang="en-US" sz="1200" kern="1200" dirty="0"/>
        </a:p>
      </dsp:txBody>
      <dsp:txXfrm>
        <a:off x="6471644" y="215820"/>
        <a:ext cx="1752300" cy="1051380"/>
      </dsp:txXfrm>
    </dsp:sp>
    <dsp:sp modelId="{BCC7018A-3201-4DDB-AD78-FC4A837CF8AD}">
      <dsp:nvSpPr>
        <dsp:cNvPr id="0" name=""/>
        <dsp:cNvSpPr/>
      </dsp:nvSpPr>
      <dsp:spPr>
        <a:xfrm>
          <a:off x="1756155" y="2750791"/>
          <a:ext cx="372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42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1932294" y="2794494"/>
        <a:ext cx="20151" cy="4034"/>
      </dsp:txXfrm>
    </dsp:sp>
    <dsp:sp modelId="{7F170194-80F5-42B7-989F-9540AE3D4094}">
      <dsp:nvSpPr>
        <dsp:cNvPr id="0" name=""/>
        <dsp:cNvSpPr/>
      </dsp:nvSpPr>
      <dsp:spPr>
        <a:xfrm>
          <a:off x="5654" y="2270821"/>
          <a:ext cx="1752300" cy="1051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864" tIns="90130" rIns="85864" bIns="9013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TEAMOVERLEG</a:t>
          </a:r>
        </a:p>
      </dsp:txBody>
      <dsp:txXfrm>
        <a:off x="5654" y="2270821"/>
        <a:ext cx="1752300" cy="1051380"/>
      </dsp:txXfrm>
    </dsp:sp>
    <dsp:sp modelId="{E656DB7B-AE81-4CF0-883C-647321D1390D}">
      <dsp:nvSpPr>
        <dsp:cNvPr id="0" name=""/>
        <dsp:cNvSpPr/>
      </dsp:nvSpPr>
      <dsp:spPr>
        <a:xfrm>
          <a:off x="5208380" y="2750791"/>
          <a:ext cx="372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42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84519" y="2794494"/>
        <a:ext cx="20151" cy="4034"/>
      </dsp:txXfrm>
    </dsp:sp>
    <dsp:sp modelId="{A1159EA3-B853-4BEE-8E14-81494A09AA36}">
      <dsp:nvSpPr>
        <dsp:cNvPr id="0" name=""/>
        <dsp:cNvSpPr/>
      </dsp:nvSpPr>
      <dsp:spPr>
        <a:xfrm>
          <a:off x="2160984" y="1670230"/>
          <a:ext cx="3049196" cy="22525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864" tIns="90130" rIns="85864" bIns="9013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i="1" kern="1200" dirty="0"/>
            <a:t>AFSTEMMING INTERN ZORGAANBOD</a:t>
          </a:r>
          <a:r>
            <a:rPr lang="nl-BE" sz="1200" i="1" kern="1200" dirty="0"/>
            <a:t>  Cocaïneproject (CRA + vouchers) Laagdrempelig aanbod (Asse) Contextbegeleiding            Maatschappelijk werk (of GTB – “we go </a:t>
          </a:r>
          <a:r>
            <a:rPr lang="nl-BE" sz="1200" i="1" kern="1200" dirty="0" err="1"/>
            <a:t>to</a:t>
          </a:r>
          <a:r>
            <a:rPr lang="nl-BE" sz="1200" i="1" kern="1200" dirty="0"/>
            <a:t> </a:t>
          </a:r>
          <a:r>
            <a:rPr lang="nl-BE" sz="1200" i="1" kern="1200" dirty="0" err="1"/>
            <a:t>work</a:t>
          </a:r>
          <a:r>
            <a:rPr lang="nl-BE" sz="1200" i="1" kern="1200" dirty="0"/>
            <a:t>”)                                                      Consult bij psychiater </a:t>
          </a:r>
          <a:endParaRPr lang="en-US" sz="1200" kern="1200" dirty="0"/>
        </a:p>
      </dsp:txBody>
      <dsp:txXfrm>
        <a:off x="2160984" y="1670230"/>
        <a:ext cx="3049196" cy="2252561"/>
      </dsp:txXfrm>
    </dsp:sp>
    <dsp:sp modelId="{EA46CAE5-62D0-420A-8603-7B53EB15388F}">
      <dsp:nvSpPr>
        <dsp:cNvPr id="0" name=""/>
        <dsp:cNvSpPr/>
      </dsp:nvSpPr>
      <dsp:spPr>
        <a:xfrm>
          <a:off x="5613210" y="2270821"/>
          <a:ext cx="1752300" cy="1051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864" tIns="90130" rIns="85864" bIns="9013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(afronding)</a:t>
          </a:r>
          <a:endParaRPr lang="en-US" sz="1200" kern="1200"/>
        </a:p>
      </dsp:txBody>
      <dsp:txXfrm>
        <a:off x="5613210" y="2270821"/>
        <a:ext cx="1752300" cy="10513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D3300-DEE6-4FA5-8FE3-A51AA7C5090A}">
      <dsp:nvSpPr>
        <dsp:cNvPr id="0" name=""/>
        <dsp:cNvSpPr/>
      </dsp:nvSpPr>
      <dsp:spPr>
        <a:xfrm>
          <a:off x="0" y="1854"/>
          <a:ext cx="8229600" cy="9396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33EDE-C41E-4141-98E9-87D21A4468C0}">
      <dsp:nvSpPr>
        <dsp:cNvPr id="0" name=""/>
        <dsp:cNvSpPr/>
      </dsp:nvSpPr>
      <dsp:spPr>
        <a:xfrm>
          <a:off x="284255" y="213283"/>
          <a:ext cx="516828" cy="5168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2AE18-495F-4676-94D1-5A1B8F10CDE7}">
      <dsp:nvSpPr>
        <dsp:cNvPr id="0" name=""/>
        <dsp:cNvSpPr/>
      </dsp:nvSpPr>
      <dsp:spPr>
        <a:xfrm>
          <a:off x="1085339" y="1854"/>
          <a:ext cx="7144260" cy="93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0" tIns="99450" rIns="99450" bIns="994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Welke vraag stelt iemand juist? </a:t>
          </a:r>
          <a:endParaRPr lang="en-US" sz="1800" kern="1200"/>
        </a:p>
      </dsp:txBody>
      <dsp:txXfrm>
        <a:off x="1085339" y="1854"/>
        <a:ext cx="7144260" cy="939687"/>
      </dsp:txXfrm>
    </dsp:sp>
    <dsp:sp modelId="{BA007CFA-251D-4265-95EA-3BFF591D8537}">
      <dsp:nvSpPr>
        <dsp:cNvPr id="0" name=""/>
        <dsp:cNvSpPr/>
      </dsp:nvSpPr>
      <dsp:spPr>
        <a:xfrm>
          <a:off x="0" y="1176463"/>
          <a:ext cx="8229600" cy="9396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A1B2B-5420-4EA6-BD97-4074258ED7AA}">
      <dsp:nvSpPr>
        <dsp:cNvPr id="0" name=""/>
        <dsp:cNvSpPr/>
      </dsp:nvSpPr>
      <dsp:spPr>
        <a:xfrm>
          <a:off x="284255" y="1387893"/>
          <a:ext cx="516828" cy="5168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9D930-1280-4F50-8ADE-CA29634B936B}">
      <dsp:nvSpPr>
        <dsp:cNvPr id="0" name=""/>
        <dsp:cNvSpPr/>
      </dsp:nvSpPr>
      <dsp:spPr>
        <a:xfrm>
          <a:off x="1085339" y="1176463"/>
          <a:ext cx="7144260" cy="93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0" tIns="99450" rIns="99450" bIns="994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=&gt; druggerelateerd MAAR vraag naar ontwenning/abstinentie/gecontroleerd gebruik hoeft niet per se voorop te staan</a:t>
          </a:r>
          <a:endParaRPr lang="en-US" sz="1800" kern="1200"/>
        </a:p>
      </dsp:txBody>
      <dsp:txXfrm>
        <a:off x="1085339" y="1176463"/>
        <a:ext cx="7144260" cy="939687"/>
      </dsp:txXfrm>
    </dsp:sp>
    <dsp:sp modelId="{7573CA42-C927-499B-BEDD-355F008D28C3}">
      <dsp:nvSpPr>
        <dsp:cNvPr id="0" name=""/>
        <dsp:cNvSpPr/>
      </dsp:nvSpPr>
      <dsp:spPr>
        <a:xfrm>
          <a:off x="0" y="2351073"/>
          <a:ext cx="8229600" cy="9396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B6F10-0950-42BD-B44D-0BA823E55AE5}">
      <dsp:nvSpPr>
        <dsp:cNvPr id="0" name=""/>
        <dsp:cNvSpPr/>
      </dsp:nvSpPr>
      <dsp:spPr>
        <a:xfrm>
          <a:off x="284255" y="2562503"/>
          <a:ext cx="516828" cy="516828"/>
        </a:xfrm>
        <a:prstGeom prst="flowChartMultidocumen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9DDCE-B3D0-4989-BC96-727676E7A150}">
      <dsp:nvSpPr>
        <dsp:cNvPr id="0" name=""/>
        <dsp:cNvSpPr/>
      </dsp:nvSpPr>
      <dsp:spPr>
        <a:xfrm>
          <a:off x="1085339" y="2351073"/>
          <a:ext cx="7144260" cy="93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0" tIns="99450" rIns="99450" bIns="994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=&gt; meer complexe problematieken, geen acute zorgvragen (!)</a:t>
          </a:r>
          <a:endParaRPr lang="en-US" sz="1800" kern="1200"/>
        </a:p>
      </dsp:txBody>
      <dsp:txXfrm>
        <a:off x="1085339" y="2351073"/>
        <a:ext cx="7144260" cy="939687"/>
      </dsp:txXfrm>
    </dsp:sp>
    <dsp:sp modelId="{4BC2D60C-25AE-48E3-BA1C-4532F927CC59}">
      <dsp:nvSpPr>
        <dsp:cNvPr id="0" name=""/>
        <dsp:cNvSpPr/>
      </dsp:nvSpPr>
      <dsp:spPr>
        <a:xfrm>
          <a:off x="0" y="3525683"/>
          <a:ext cx="8229600" cy="9396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9C98E-7B0B-4414-A049-5321A228F6B7}">
      <dsp:nvSpPr>
        <dsp:cNvPr id="0" name=""/>
        <dsp:cNvSpPr/>
      </dsp:nvSpPr>
      <dsp:spPr>
        <a:xfrm>
          <a:off x="284255" y="3737112"/>
          <a:ext cx="516828" cy="5168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11713-6231-4CAD-816D-C540DBD07112}">
      <dsp:nvSpPr>
        <dsp:cNvPr id="0" name=""/>
        <dsp:cNvSpPr/>
      </dsp:nvSpPr>
      <dsp:spPr>
        <a:xfrm>
          <a:off x="1085339" y="3525683"/>
          <a:ext cx="7144260" cy="93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0" tIns="99450" rIns="99450" bIns="994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In regel: multidisciplinair antwoord – gesubsidieerde zorg (!)</a:t>
          </a:r>
          <a:endParaRPr lang="en-US" sz="1800" kern="1200"/>
        </a:p>
      </dsp:txBody>
      <dsp:txXfrm>
        <a:off x="1085339" y="3525683"/>
        <a:ext cx="7144260" cy="9396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C1D8B-1D4D-46D0-A5F7-6DF79F39F0C8}">
      <dsp:nvSpPr>
        <dsp:cNvPr id="0" name=""/>
        <dsp:cNvSpPr/>
      </dsp:nvSpPr>
      <dsp:spPr>
        <a:xfrm>
          <a:off x="0" y="54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CDBC7-6ED6-4660-AFC9-4C2FAEF87278}">
      <dsp:nvSpPr>
        <dsp:cNvPr id="0" name=""/>
        <dsp:cNvSpPr/>
      </dsp:nvSpPr>
      <dsp:spPr>
        <a:xfrm>
          <a:off x="0" y="545"/>
          <a:ext cx="8229600" cy="638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Tempo en perspectief van de cliënt volgen is van belang, </a:t>
          </a:r>
          <a:endParaRPr lang="en-US" sz="1800" kern="1200"/>
        </a:p>
      </dsp:txBody>
      <dsp:txXfrm>
        <a:off x="0" y="545"/>
        <a:ext cx="8229600" cy="638019"/>
      </dsp:txXfrm>
    </dsp:sp>
    <dsp:sp modelId="{3905B77F-7DC5-4AB4-AF54-506A25A40782}">
      <dsp:nvSpPr>
        <dsp:cNvPr id="0" name=""/>
        <dsp:cNvSpPr/>
      </dsp:nvSpPr>
      <dsp:spPr>
        <a:xfrm>
          <a:off x="0" y="63856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BEC5E-389E-4CDD-8605-BDC315FC719B}">
      <dsp:nvSpPr>
        <dsp:cNvPr id="0" name=""/>
        <dsp:cNvSpPr/>
      </dsp:nvSpPr>
      <dsp:spPr>
        <a:xfrm>
          <a:off x="0" y="638564"/>
          <a:ext cx="8229600" cy="638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Schade beperken waar mogelijk en waar wenselijk </a:t>
          </a:r>
          <a:endParaRPr lang="en-US" sz="1800" kern="1200"/>
        </a:p>
      </dsp:txBody>
      <dsp:txXfrm>
        <a:off x="0" y="638564"/>
        <a:ext cx="8229600" cy="638019"/>
      </dsp:txXfrm>
    </dsp:sp>
    <dsp:sp modelId="{59B8EE36-B510-4AE7-A752-618B33EEB625}">
      <dsp:nvSpPr>
        <dsp:cNvPr id="0" name=""/>
        <dsp:cNvSpPr/>
      </dsp:nvSpPr>
      <dsp:spPr>
        <a:xfrm>
          <a:off x="0" y="127658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BE094-0A41-4E58-9507-E8604722F1C6}">
      <dsp:nvSpPr>
        <dsp:cNvPr id="0" name=""/>
        <dsp:cNvSpPr/>
      </dsp:nvSpPr>
      <dsp:spPr>
        <a:xfrm>
          <a:off x="0" y="1276583"/>
          <a:ext cx="8229600" cy="638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Functie van druggebruik in kaart brengen is wat gemeenschappelijk is in al onze begeleidingen </a:t>
          </a:r>
          <a:endParaRPr lang="en-US" sz="1800" kern="1200"/>
        </a:p>
      </dsp:txBody>
      <dsp:txXfrm>
        <a:off x="0" y="1276583"/>
        <a:ext cx="8229600" cy="638019"/>
      </dsp:txXfrm>
    </dsp:sp>
    <dsp:sp modelId="{CB9ECCF2-9380-4FF3-A77E-8B7A094BBB1A}">
      <dsp:nvSpPr>
        <dsp:cNvPr id="0" name=""/>
        <dsp:cNvSpPr/>
      </dsp:nvSpPr>
      <dsp:spPr>
        <a:xfrm>
          <a:off x="0" y="191460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57545-E8E4-4535-A064-5642159390E8}">
      <dsp:nvSpPr>
        <dsp:cNvPr id="0" name=""/>
        <dsp:cNvSpPr/>
      </dsp:nvSpPr>
      <dsp:spPr>
        <a:xfrm>
          <a:off x="0" y="1914602"/>
          <a:ext cx="8229600" cy="638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HOOP </a:t>
          </a:r>
          <a:endParaRPr lang="en-US" sz="1800" kern="1200"/>
        </a:p>
      </dsp:txBody>
      <dsp:txXfrm>
        <a:off x="0" y="1914602"/>
        <a:ext cx="8229600" cy="638019"/>
      </dsp:txXfrm>
    </dsp:sp>
    <dsp:sp modelId="{54B67B6C-F3D0-4501-A512-A071C151B0D8}">
      <dsp:nvSpPr>
        <dsp:cNvPr id="0" name=""/>
        <dsp:cNvSpPr/>
      </dsp:nvSpPr>
      <dsp:spPr>
        <a:xfrm>
          <a:off x="0" y="255262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424CE-1C31-4CCD-9EAE-D8107DE0AB94}">
      <dsp:nvSpPr>
        <dsp:cNvPr id="0" name=""/>
        <dsp:cNvSpPr/>
      </dsp:nvSpPr>
      <dsp:spPr>
        <a:xfrm>
          <a:off x="0" y="2552622"/>
          <a:ext cx="8229600" cy="638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Geen expertattitude – authentieke en menselijke bejegening (cfr structuur binnen teams De Spiegel)</a:t>
          </a:r>
          <a:endParaRPr lang="en-US" sz="1800" kern="1200"/>
        </a:p>
      </dsp:txBody>
      <dsp:txXfrm>
        <a:off x="0" y="2552622"/>
        <a:ext cx="8229600" cy="638019"/>
      </dsp:txXfrm>
    </dsp:sp>
    <dsp:sp modelId="{CF08185D-76F7-47F7-903B-C1D707636C3D}">
      <dsp:nvSpPr>
        <dsp:cNvPr id="0" name=""/>
        <dsp:cNvSpPr/>
      </dsp:nvSpPr>
      <dsp:spPr>
        <a:xfrm>
          <a:off x="0" y="319064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C68B5-161B-4CA4-819C-AF803952536A}">
      <dsp:nvSpPr>
        <dsp:cNvPr id="0" name=""/>
        <dsp:cNvSpPr/>
      </dsp:nvSpPr>
      <dsp:spPr>
        <a:xfrm>
          <a:off x="0" y="3190641"/>
          <a:ext cx="8229600" cy="638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Geen standaardprogramma, creativiteit casus per casus</a:t>
          </a:r>
          <a:endParaRPr lang="en-US" sz="1800" kern="1200"/>
        </a:p>
      </dsp:txBody>
      <dsp:txXfrm>
        <a:off x="0" y="3190641"/>
        <a:ext cx="8229600" cy="638019"/>
      </dsp:txXfrm>
    </dsp:sp>
    <dsp:sp modelId="{074FE102-B6EB-4455-A641-61517D171285}">
      <dsp:nvSpPr>
        <dsp:cNvPr id="0" name=""/>
        <dsp:cNvSpPr/>
      </dsp:nvSpPr>
      <dsp:spPr>
        <a:xfrm>
          <a:off x="0" y="382866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97878-6382-47F4-B001-05A9E1013113}">
      <dsp:nvSpPr>
        <dsp:cNvPr id="0" name=""/>
        <dsp:cNvSpPr/>
      </dsp:nvSpPr>
      <dsp:spPr>
        <a:xfrm>
          <a:off x="0" y="3828660"/>
          <a:ext cx="8229600" cy="638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Wat werkt voor wie op welk moment</a:t>
          </a:r>
          <a:endParaRPr lang="en-US" sz="1800" kern="1200"/>
        </a:p>
      </dsp:txBody>
      <dsp:txXfrm>
        <a:off x="0" y="3828660"/>
        <a:ext cx="8229600" cy="6380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00B5D-B144-4DAA-AEAE-BF5FF07CD3BC}">
      <dsp:nvSpPr>
        <dsp:cNvPr id="0" name=""/>
        <dsp:cNvSpPr/>
      </dsp:nvSpPr>
      <dsp:spPr>
        <a:xfrm>
          <a:off x="0" y="397668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Verwijzen kan via 02/453.22.45 of via </a:t>
          </a:r>
          <a:r>
            <a:rPr lang="nl-BE" sz="1400" kern="1200" dirty="0">
              <a:hlinkClick xmlns:r="http://schemas.openxmlformats.org/officeDocument/2006/relationships" r:id="rId1"/>
            </a:rPr>
            <a:t>ambulante.drugszorg@despiegel.org</a:t>
          </a:r>
          <a:endParaRPr lang="en-US" sz="1400" kern="1200" dirty="0"/>
        </a:p>
      </dsp:txBody>
      <dsp:txXfrm>
        <a:off x="0" y="397668"/>
        <a:ext cx="2571749" cy="1543050"/>
      </dsp:txXfrm>
    </dsp:sp>
    <dsp:sp modelId="{87B390D0-9094-462D-B729-E7C8EBA2EA6D}">
      <dsp:nvSpPr>
        <dsp:cNvPr id="0" name=""/>
        <dsp:cNvSpPr/>
      </dsp:nvSpPr>
      <dsp:spPr>
        <a:xfrm>
          <a:off x="2828925" y="397668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Telefonische bereikbaarheid tijdens kantooruren</a:t>
          </a:r>
          <a:endParaRPr lang="en-US" sz="1400" kern="1200" dirty="0"/>
        </a:p>
      </dsp:txBody>
      <dsp:txXfrm>
        <a:off x="2828925" y="397668"/>
        <a:ext cx="2571749" cy="1543050"/>
      </dsp:txXfrm>
    </dsp:sp>
    <dsp:sp modelId="{7AB2C010-63BD-4CE5-ACD7-9F173838C399}">
      <dsp:nvSpPr>
        <dsp:cNvPr id="0" name=""/>
        <dsp:cNvSpPr/>
      </dsp:nvSpPr>
      <dsp:spPr>
        <a:xfrm>
          <a:off x="5657849" y="397668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Cliënten betalen 2,15€ remgeld (per dag) m.u.v. statuut verhoogde tegemoetkoming (+ niet voor de projecten)</a:t>
          </a:r>
          <a:endParaRPr lang="en-US" sz="1400" kern="1200" dirty="0"/>
        </a:p>
      </dsp:txBody>
      <dsp:txXfrm>
        <a:off x="5657849" y="397668"/>
        <a:ext cx="2571749" cy="1543050"/>
      </dsp:txXfrm>
    </dsp:sp>
    <dsp:sp modelId="{C2B08702-64C5-4CA0-87EC-24C710130288}">
      <dsp:nvSpPr>
        <dsp:cNvPr id="0" name=""/>
        <dsp:cNvSpPr/>
      </dsp:nvSpPr>
      <dsp:spPr>
        <a:xfrm>
          <a:off x="0" y="2197894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Eerste gesprek is gratis</a:t>
          </a:r>
          <a:endParaRPr lang="en-US" sz="1400" kern="1200"/>
        </a:p>
      </dsp:txBody>
      <dsp:txXfrm>
        <a:off x="0" y="2197894"/>
        <a:ext cx="2571749" cy="1543050"/>
      </dsp:txXfrm>
    </dsp:sp>
    <dsp:sp modelId="{B4D30647-AAC5-4411-8667-169DC08A9715}">
      <dsp:nvSpPr>
        <dsp:cNvPr id="0" name=""/>
        <dsp:cNvSpPr/>
      </dsp:nvSpPr>
      <dsp:spPr>
        <a:xfrm>
          <a:off x="2828925" y="2197894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Facturatie via VSB</a:t>
          </a:r>
          <a:endParaRPr lang="en-US" sz="1400" kern="1200" dirty="0"/>
        </a:p>
      </dsp:txBody>
      <dsp:txXfrm>
        <a:off x="2828925" y="2197894"/>
        <a:ext cx="2571749" cy="1543050"/>
      </dsp:txXfrm>
    </dsp:sp>
    <dsp:sp modelId="{34698373-3F86-444B-9310-FA5DF278974C}">
      <dsp:nvSpPr>
        <dsp:cNvPr id="0" name=""/>
        <dsp:cNvSpPr/>
      </dsp:nvSpPr>
      <dsp:spPr>
        <a:xfrm>
          <a:off x="5657849" y="2197894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Geen rechtstreekse aanmelding bij artsen – multidisciplinair aanbod.</a:t>
          </a:r>
          <a:endParaRPr lang="en-US" sz="1400" kern="1200" dirty="0"/>
        </a:p>
      </dsp:txBody>
      <dsp:txXfrm>
        <a:off x="5657849" y="2197894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0567" cy="49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t" anchorCtr="0" compatLnSpc="1">
            <a:prstTxWarp prst="textNoShape">
              <a:avLst/>
            </a:prstTxWarp>
          </a:bodyPr>
          <a:lstStyle>
            <a:lvl1pPr defTabSz="939800">
              <a:defRPr sz="12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214" y="0"/>
            <a:ext cx="2942134" cy="49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t" anchorCtr="0" compatLnSpc="1">
            <a:prstTxWarp prst="textNoShape">
              <a:avLst/>
            </a:prstTxWarp>
          </a:bodyPr>
          <a:lstStyle>
            <a:lvl1pPr algn="r" defTabSz="939800">
              <a:defRPr sz="9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214" y="9428797"/>
            <a:ext cx="2942134" cy="49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b" anchorCtr="0" compatLnSpc="1">
            <a:prstTxWarp prst="textNoShape">
              <a:avLst/>
            </a:prstTxWarp>
          </a:bodyPr>
          <a:lstStyle>
            <a:lvl1pPr algn="r" defTabSz="939800">
              <a:defRPr sz="9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ACA82696-98C6-4CFA-A5AE-280E22A40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65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0567" cy="49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t" anchorCtr="0" compatLnSpc="1">
            <a:prstTxWarp prst="textNoShape">
              <a:avLst/>
            </a:prstTxWarp>
          </a:bodyPr>
          <a:lstStyle>
            <a:lvl1pPr defTabSz="939800">
              <a:defRPr sz="1000" b="1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214" y="0"/>
            <a:ext cx="2942134" cy="49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t" anchorCtr="0" compatLnSpc="1">
            <a:prstTxWarp prst="textNoShape">
              <a:avLst/>
            </a:prstTxWarp>
          </a:bodyPr>
          <a:lstStyle>
            <a:lvl1pPr algn="r" defTabSz="939800">
              <a:defRPr sz="9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353" y="4714399"/>
            <a:ext cx="5436210" cy="446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214" y="9428797"/>
            <a:ext cx="2942134" cy="49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4" tIns="46772" rIns="93554" bIns="46772" numCol="1" anchor="b" anchorCtr="0" compatLnSpc="1">
            <a:prstTxWarp prst="textNoShape">
              <a:avLst/>
            </a:prstTxWarp>
          </a:bodyPr>
          <a:lstStyle>
            <a:lvl1pPr algn="r" defTabSz="939800">
              <a:defRPr sz="900" i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7BD53604-0601-4F20-96A2-33B3E5F33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304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Asse (1997) – Halle (2014) – Dilbeek (2022)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53604-0601-4F20-96A2-33B3E5F337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BE" dirty="0"/>
              <a:t>Antenneposten</a:t>
            </a:r>
          </a:p>
          <a:p>
            <a:r>
              <a:rPr lang="nl-NL" altLang="nl-BE" dirty="0"/>
              <a:t>Wel multidisciplinair, geen verpleegkundige, geen laagdrempelige inloop (enkel in Asse)</a:t>
            </a:r>
          </a:p>
          <a:p>
            <a:endParaRPr lang="nl-NL" alt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D53604-0601-4F20-96A2-33B3E5F3370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3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Hoofdzakelijk middelen uit conventie, ook sociale </a:t>
            </a:r>
            <a:r>
              <a:rPr lang="nl-BE" dirty="0" err="1"/>
              <a:t>maribel</a:t>
            </a:r>
            <a:r>
              <a:rPr lang="nl-BE" dirty="0"/>
              <a:t>. </a:t>
            </a:r>
          </a:p>
          <a:p>
            <a:r>
              <a:rPr lang="nl-BE" dirty="0"/>
              <a:t>ASSE: normaal 5,98 (zonder project middelen ) en ongeveer 10 medewerkers, schommelt </a:t>
            </a:r>
            <a:r>
              <a:rPr lang="nl-BE" dirty="0" err="1"/>
              <a:t>nav</a:t>
            </a:r>
            <a:r>
              <a:rPr lang="nl-BE" dirty="0"/>
              <a:t> vervangingen, ook stagiair.</a:t>
            </a:r>
          </a:p>
          <a:p>
            <a:r>
              <a:rPr lang="nl-BE" dirty="0"/>
              <a:t>Zal in september ‘krimpen’ -0,3 VTE dus ongeveer 5,5-6VTE</a:t>
            </a:r>
          </a:p>
          <a:p>
            <a:r>
              <a:rPr lang="nl-BE" dirty="0"/>
              <a:t>Artsen en </a:t>
            </a:r>
            <a:r>
              <a:rPr lang="nl-BE" dirty="0" err="1"/>
              <a:t>psy</a:t>
            </a:r>
            <a:r>
              <a:rPr lang="nl-BE" dirty="0"/>
              <a:t> werken in meerdere vestigingen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53604-0601-4F20-96A2-33B3E5F337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99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HV: minimale is er bereidheid tot zorg nodig</a:t>
            </a:r>
          </a:p>
          <a:p>
            <a:r>
              <a:rPr lang="nl-NL" dirty="0"/>
              <a:t>Warm wachtlijst beheer</a:t>
            </a:r>
          </a:p>
          <a:p>
            <a:r>
              <a:rPr lang="nl-NL" dirty="0"/>
              <a:t>Frequentie wordt nadien op maat bepaald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53604-0601-4F20-96A2-33B3E5F337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4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5257800"/>
            <a:ext cx="9144000" cy="1600200"/>
          </a:xfrm>
          <a:prstGeom prst="rect">
            <a:avLst/>
          </a:prstGeom>
          <a:solidFill>
            <a:srgbClr val="82A2AD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pitchFamily="2" charset="2"/>
              <a:buNone/>
              <a:defRPr/>
            </a:pPr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600200"/>
          </a:xfrm>
          <a:prstGeom prst="rect">
            <a:avLst/>
          </a:prstGeom>
          <a:solidFill>
            <a:srgbClr val="82A2AD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1828800" y="12192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05000" y="1219200"/>
            <a:ext cx="5138738" cy="30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288" tIns="18288" rIns="18288" bIns="18288" anchor="ctr"/>
          <a:lstStyle>
            <a:lvl1pPr marL="342900" indent="-3429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20000"/>
              </a:spcBef>
            </a:pPr>
            <a:r>
              <a:rPr lang="en-US" altLang="nl-BE" sz="1800" i="0" dirty="0" err="1">
                <a:solidFill>
                  <a:schemeClr val="bg1"/>
                </a:solidFill>
                <a:latin typeface="Calibri" pitchFamily="34" charset="0"/>
              </a:rPr>
              <a:t>Behandelingscentra</a:t>
            </a:r>
            <a:r>
              <a:rPr lang="en-US" altLang="nl-BE" sz="1800" i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nl-BE" sz="1800" i="0" dirty="0" err="1">
                <a:solidFill>
                  <a:schemeClr val="bg1"/>
                </a:solidFill>
                <a:latin typeface="Calibri" pitchFamily="34" charset="0"/>
              </a:rPr>
              <a:t>voor</a:t>
            </a:r>
            <a:r>
              <a:rPr lang="en-US" altLang="nl-BE" sz="1800" i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nl-BE" sz="1800" i="0" dirty="0" err="1">
                <a:solidFill>
                  <a:schemeClr val="bg1"/>
                </a:solidFill>
                <a:latin typeface="Calibri" pitchFamily="34" charset="0"/>
              </a:rPr>
              <a:t>drugsverslaafden</a:t>
            </a:r>
            <a:endParaRPr lang="en-US" altLang="nl-BE" sz="1800" i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661150" y="6096000"/>
            <a:ext cx="193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nl-BE" sz="1000" i="0" dirty="0">
                <a:solidFill>
                  <a:schemeClr val="bg1"/>
                </a:solidFill>
              </a:rPr>
              <a:t>© Copyright De Spiegel 2018</a:t>
            </a:r>
          </a:p>
          <a:p>
            <a:pPr algn="r" eaLnBrk="1" hangingPunct="1"/>
            <a:endParaRPr lang="en-US" altLang="nl-BE" sz="1000" i="0" dirty="0">
              <a:solidFill>
                <a:schemeClr val="bg1"/>
              </a:solidFill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nl-BE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nl-BE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828800" y="4343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267200"/>
            <a:ext cx="3814354" cy="914400"/>
          </a:xfrm>
        </p:spPr>
        <p:txBody>
          <a:bodyPr lIns="91440" tIns="18000" rIns="91440"/>
          <a:lstStyle>
            <a:lvl1pPr marL="0" indent="0">
              <a:buFont typeface="Wingdings" pitchFamily="2" charset="2"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7885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667000"/>
            <a:ext cx="4804954" cy="914400"/>
          </a:xfrm>
        </p:spPr>
        <p:txBody>
          <a:bodyPr lIns="91440" rIns="91440" anchor="t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556" name="Picture 4" descr="\\spiegel-dc01\FolderRedirections\Cindy Vandevelde\Desktop\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29" y="2641113"/>
            <a:ext cx="2276300" cy="15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514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0B850-9C75-4E30-9F80-E974AE35BA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01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B2B14-D713-48E4-B87D-713C69A09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41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67544"/>
            <a:ext cx="4038600" cy="4558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7544"/>
            <a:ext cx="4038600" cy="4558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CF147-E7DB-4D17-B037-DDFB20B1A3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610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036C-F0E8-444D-9E46-D209B5F527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114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5B1A-2698-4DC4-8797-7C96DACBB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81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6531429" cy="5000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7550"/>
            <a:ext cx="8229600" cy="4138613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60780-AD36-4786-97B8-2145DD38E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444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6466114" cy="5000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34849"/>
            <a:ext cx="8229600" cy="1992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79562"/>
            <a:ext cx="8229600" cy="199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6DA0-8F90-4D5C-92E9-2CD3868005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965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6544491" cy="5000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80606"/>
            <a:ext cx="4038600" cy="4545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0606"/>
            <a:ext cx="4038600" cy="4545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B6B37-04E6-4BA4-842A-5980AF864E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79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hidden">
          <a:xfrm>
            <a:off x="0" y="6477000"/>
            <a:ext cx="9144000" cy="381000"/>
          </a:xfrm>
          <a:prstGeom prst="rect">
            <a:avLst/>
          </a:prstGeom>
          <a:solidFill>
            <a:srgbClr val="82A2AD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hidden">
          <a:xfrm>
            <a:off x="0" y="0"/>
            <a:ext cx="7350736" cy="381000"/>
          </a:xfrm>
          <a:prstGeom prst="rect">
            <a:avLst/>
          </a:prstGeom>
          <a:solidFill>
            <a:srgbClr val="82A2AD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1025"/>
            <a:ext cx="65706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Titel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58938"/>
            <a:ext cx="82296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dirty="0"/>
              <a:t>Level One Text</a:t>
            </a:r>
          </a:p>
          <a:p>
            <a:pPr lvl="1"/>
            <a:r>
              <a:rPr lang="en-US" altLang="nl-BE" dirty="0"/>
              <a:t>Level Two Text</a:t>
            </a:r>
          </a:p>
          <a:p>
            <a:pPr lvl="2"/>
            <a:r>
              <a:rPr lang="en-US" altLang="nl-BE" dirty="0"/>
              <a:t>Level Three Text</a:t>
            </a:r>
          </a:p>
          <a:p>
            <a:pPr lvl="3"/>
            <a:r>
              <a:rPr lang="en-US" altLang="nl-BE" dirty="0"/>
              <a:t>Level Four Text</a:t>
            </a:r>
          </a:p>
          <a:p>
            <a:pPr lvl="4"/>
            <a:r>
              <a:rPr lang="en-US" altLang="nl-BE" dirty="0"/>
              <a:t>Level Five Text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534150"/>
            <a:ext cx="5486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6840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1219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6840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9067F64-4E96-4A6A-949F-8D1D2C5EC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1524000" y="74613"/>
            <a:ext cx="2217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 i="0" dirty="0" err="1">
                <a:solidFill>
                  <a:schemeClr val="bg1"/>
                </a:solidFill>
              </a:rPr>
              <a:t>Titel</a:t>
            </a:r>
            <a:r>
              <a:rPr lang="en-US" altLang="en-US" sz="1400" i="0" dirty="0">
                <a:solidFill>
                  <a:schemeClr val="bg1"/>
                </a:solidFill>
              </a:rPr>
              <a:t> van de </a:t>
            </a:r>
            <a:r>
              <a:rPr lang="en-US" altLang="en-US" sz="1400" i="0" dirty="0" err="1">
                <a:solidFill>
                  <a:schemeClr val="bg1"/>
                </a:solidFill>
              </a:rPr>
              <a:t>presentatie</a:t>
            </a:r>
            <a:endParaRPr lang="en-US" altLang="en-US" sz="1400" i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857" name="Line 9"/>
          <p:cNvSpPr>
            <a:spLocks noChangeShapeType="1"/>
          </p:cNvSpPr>
          <p:nvPr/>
        </p:nvSpPr>
        <p:spPr bwMode="auto">
          <a:xfrm flipV="1">
            <a:off x="1524000" y="1524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206860" name="Line 12"/>
          <p:cNvSpPr>
            <a:spLocks noChangeShapeType="1"/>
          </p:cNvSpPr>
          <p:nvPr/>
        </p:nvSpPr>
        <p:spPr bwMode="auto">
          <a:xfrm flipV="1">
            <a:off x="1524000" y="64770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206862" name="Line 14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nl-BE"/>
          </a:p>
        </p:txBody>
      </p:sp>
      <p:pic>
        <p:nvPicPr>
          <p:cNvPr id="1037" name="Picture 13" descr="\\spiegel-dc01\FolderRedirections\Cindy Vandevelde\Desktop\Logo.jpg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" r="512" b="1"/>
          <a:stretch/>
        </p:blipFill>
        <p:spPr bwMode="auto">
          <a:xfrm>
            <a:off x="7350736" y="0"/>
            <a:ext cx="1793264" cy="125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Century Gothic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Century Gothic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Century Gothic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Century Gothic" pitchFamily="34" charset="0"/>
          <a:cs typeface="Arial" charset="0"/>
        </a:defRPr>
      </a:lvl9pPr>
    </p:titleStyle>
    <p:bodyStyle>
      <a:lvl1pPr marL="192088" indent="-192088"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463550" indent="-185738"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SimSun" pitchFamily="2" charset="-122"/>
        <a:buChar char="-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768350" indent="-193675"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052513" indent="-180975"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SimSun" pitchFamily="2" charset="-122"/>
        <a:buChar char="-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381125" indent="-146050"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1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1838325" indent="-146050" algn="l" rtl="0" fontAlgn="base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cs typeface="+mn-cs"/>
        </a:defRPr>
      </a:lvl6pPr>
      <a:lvl7pPr marL="2295525" indent="-146050" algn="l" rtl="0" fontAlgn="base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cs typeface="+mn-cs"/>
        </a:defRPr>
      </a:lvl7pPr>
      <a:lvl8pPr marL="2752725" indent="-146050" algn="l" rtl="0" fontAlgn="base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cs typeface="+mn-cs"/>
        </a:defRPr>
      </a:lvl8pPr>
      <a:lvl9pPr marL="3209925" indent="-146050" algn="l" rtl="0" fontAlgn="base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1"/>
          <p:cNvSpPr>
            <a:spLocks noGrp="1"/>
          </p:cNvSpPr>
          <p:nvPr>
            <p:ph type="subTitle" idx="1"/>
          </p:nvPr>
        </p:nvSpPr>
        <p:spPr>
          <a:xfrm>
            <a:off x="2047741" y="4365938"/>
            <a:ext cx="4881093" cy="880056"/>
          </a:xfrm>
        </p:spPr>
        <p:txBody>
          <a:bodyPr/>
          <a:lstStyle/>
          <a:p>
            <a:pPr eaLnBrk="1" hangingPunct="1"/>
            <a:r>
              <a:rPr lang="fr-BE" altLang="nl-BE" sz="2000" b="1" dirty="0">
                <a:latin typeface="Calibri"/>
                <a:cs typeface="Calibri"/>
              </a:rPr>
              <a:t>2023</a:t>
            </a:r>
            <a:endParaRPr lang="fr-BE" altLang="nl-BE" sz="2000" b="1" dirty="0"/>
          </a:p>
        </p:txBody>
      </p:sp>
      <p:sp>
        <p:nvSpPr>
          <p:cNvPr id="3075" name="Title 2"/>
          <p:cNvSpPr>
            <a:spLocks noGrp="1"/>
          </p:cNvSpPr>
          <p:nvPr>
            <p:ph type="ctrTitle" sz="quarter"/>
          </p:nvPr>
        </p:nvSpPr>
        <p:spPr>
          <a:xfrm>
            <a:off x="799563" y="2743200"/>
            <a:ext cx="4805363" cy="599768"/>
          </a:xfrm>
        </p:spPr>
        <p:txBody>
          <a:bodyPr/>
          <a:lstStyle/>
          <a:p>
            <a:pPr eaLnBrk="1" hangingPunct="1"/>
            <a:r>
              <a:rPr lang="nl-BE" altLang="nl-BE" dirty="0"/>
              <a:t>Ambulante verslavingszorg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40D9A-D95C-EEA2-3DEF-696FB780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1025"/>
            <a:ext cx="6531429" cy="500063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BE" dirty="0"/>
              <a:t>Begeleidingsprocedure </a:t>
            </a:r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07475F-ED4E-25D0-F6DE-F67E3B091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76400" y="6534150"/>
            <a:ext cx="5486400" cy="3238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AECBBD-62FE-CD4A-6A30-85E144E913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4800" y="6534150"/>
            <a:ext cx="1219200" cy="3238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0F0B850-9C75-4E30-9F80-E974AE35BA5F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10</a:t>
            </a:fld>
            <a:endParaRPr lang="en-US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C7AA8B3D-349B-E144-49EC-760B162AB190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66054228"/>
              </p:ext>
            </p:extLst>
          </p:nvPr>
        </p:nvGraphicFramePr>
        <p:xfrm>
          <a:off x="457200" y="1987550"/>
          <a:ext cx="8229600" cy="413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2255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F52E8-8903-C4B4-FA8A-78C05977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1025"/>
            <a:ext cx="6570663" cy="500063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/>
              <a:t>Aanmelding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3D424A6-09C3-0B23-C7E8-B691364899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76400" y="6534150"/>
            <a:ext cx="5486400" cy="3238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DEA2EC3-8D19-F39C-20E4-FC21C56E56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4800" y="6534150"/>
            <a:ext cx="1219200" cy="3238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0F0B850-9C75-4E30-9F80-E974AE35BA5F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11</a:t>
            </a:fld>
            <a:endParaRPr lang="en-US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2F213E81-0E96-9A6C-F9F2-D666B743B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348777"/>
              </p:ext>
            </p:extLst>
          </p:nvPr>
        </p:nvGraphicFramePr>
        <p:xfrm>
          <a:off x="457200" y="1658938"/>
          <a:ext cx="82296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7555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46E3F-7E77-1CAA-316E-6F118AEE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1025"/>
            <a:ext cx="6570663" cy="500063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/>
              <a:t>Intake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09DDAB62-0ED2-50F6-58D1-328E22FBF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8938"/>
            <a:ext cx="8229600" cy="4467225"/>
          </a:xfrm>
        </p:spPr>
        <p:txBody>
          <a:bodyPr wrap="square" anchor="t">
            <a:normAutofit/>
          </a:bodyPr>
          <a:lstStyle/>
          <a:p>
            <a:pPr marL="191770" indent="-191770">
              <a:lnSpc>
                <a:spcPct val="94000"/>
              </a:lnSpc>
            </a:pPr>
            <a:r>
              <a:rPr lang="nl-NL"/>
              <a:t>Diepere exploratie van de verschillende probleemgebieden:</a:t>
            </a:r>
          </a:p>
          <a:p>
            <a:pPr marL="0" indent="0">
              <a:lnSpc>
                <a:spcPct val="94000"/>
              </a:lnSpc>
              <a:buNone/>
            </a:pPr>
            <a:r>
              <a:rPr lang="nl-NL"/>
              <a:t>- Anamnese van druggebruik </a:t>
            </a:r>
          </a:p>
          <a:p>
            <a:pPr marL="0" indent="0">
              <a:lnSpc>
                <a:spcPct val="94000"/>
              </a:lnSpc>
              <a:buNone/>
            </a:pPr>
            <a:r>
              <a:rPr lang="nl-NL"/>
              <a:t>- In kaart brengen van huidig functioneren op psychisch, sociaal, familiaal, juridisch vlak en positie van het gebruik in deze context</a:t>
            </a:r>
          </a:p>
          <a:p>
            <a:pPr marL="0" indent="0">
              <a:lnSpc>
                <a:spcPct val="94000"/>
              </a:lnSpc>
              <a:buNone/>
            </a:pPr>
            <a:endParaRPr lang="nl-NL"/>
          </a:p>
          <a:p>
            <a:pPr marL="0" indent="0">
              <a:lnSpc>
                <a:spcPct val="94000"/>
              </a:lnSpc>
              <a:buNone/>
            </a:pPr>
            <a:r>
              <a:rPr lang="nl-NL"/>
              <a:t>Om antwoord te geven op de vraag: welke punten dienen (eerst) "behandeld" te worden..</a:t>
            </a:r>
          </a:p>
          <a:p>
            <a:pPr marL="0" indent="0">
              <a:lnSpc>
                <a:spcPct val="94000"/>
              </a:lnSpc>
              <a:buNone/>
            </a:pPr>
            <a:endParaRPr lang="nl-NL"/>
          </a:p>
          <a:p>
            <a:pPr marL="0" indent="0">
              <a:lnSpc>
                <a:spcPct val="94000"/>
              </a:lnSpc>
              <a:buNone/>
            </a:pPr>
            <a:r>
              <a:rPr lang="nl-NL"/>
              <a:t>Motivatie tot verandering? =&gt; eerder: is er bereidheid om op gesprek te komen en van waaruit komt men dan juist: externe druk of eerder vanuit een intern lijden? 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321E6BB-AFFA-952A-11CC-5C1EB4AC64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76400" y="6534150"/>
            <a:ext cx="5486400" cy="3238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BF03943-40A0-B5DA-544D-DADC593E9C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4800" y="6534150"/>
            <a:ext cx="1219200" cy="3238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0F0B850-9C75-4E30-9F80-E974AE35BA5F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459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ECA99-C505-80D9-5223-B4B6D1C0A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/>
                <a:cs typeface="Calibri"/>
              </a:rPr>
              <a:t>Wat bij geringe/gebrek aan "motivatie"?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E5F10A-C699-000F-9C85-7DBF3421D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1770" indent="-191770"/>
            <a:r>
              <a:rPr lang="nl-NL" dirty="0">
                <a:latin typeface="Calibri"/>
                <a:cs typeface="Calibri"/>
              </a:rPr>
              <a:t>= meestal mbt het druggebruik en extern geformuleerd</a:t>
            </a:r>
            <a:endParaRPr lang="nl-NL" dirty="0"/>
          </a:p>
          <a:p>
            <a:pPr marL="191770" indent="-191770"/>
            <a:r>
              <a:rPr lang="nl-NL" dirty="0">
                <a:latin typeface="Calibri"/>
                <a:cs typeface="Calibri"/>
              </a:rPr>
              <a:t>Motivatie bestaat in verschillende vormen, het is aan ons om deze te pakken te krijgen</a:t>
            </a:r>
            <a:endParaRPr lang="nl-NL" dirty="0"/>
          </a:p>
          <a:p>
            <a:pPr marL="1052195" lvl="3"/>
            <a:r>
              <a:rPr lang="nl-NL" sz="2200" dirty="0">
                <a:latin typeface="Calibri"/>
                <a:cs typeface="Calibri"/>
              </a:rPr>
              <a:t>Bv. Druk van ouders, druk van justitie</a:t>
            </a:r>
          </a:p>
          <a:p>
            <a:pPr marL="1052195" lvl="3"/>
            <a:r>
              <a:rPr lang="nl-NL" sz="2200" dirty="0">
                <a:latin typeface="Calibri"/>
                <a:cs typeface="Calibri"/>
              </a:rPr>
              <a:t>Bv. Op vraag van huisarts, zorgverlener</a:t>
            </a:r>
          </a:p>
          <a:p>
            <a:pPr marL="1052195" lvl="3"/>
            <a:r>
              <a:rPr lang="nl-NL" sz="2200" dirty="0">
                <a:latin typeface="Calibri"/>
                <a:cs typeface="Calibri"/>
              </a:rPr>
              <a:t>Bv. Angst voor wat er 'boven water komt', ongemakkelijkheid om te praten over problemen/gevoelens</a:t>
            </a:r>
          </a:p>
          <a:p>
            <a:pPr marL="191770" indent="-191770"/>
            <a:r>
              <a:rPr lang="nl-NL" dirty="0" err="1">
                <a:latin typeface="Calibri"/>
                <a:cs typeface="Calibri"/>
              </a:rPr>
              <a:t>To</a:t>
            </a:r>
            <a:r>
              <a:rPr lang="nl-NL" dirty="0">
                <a:latin typeface="Calibri"/>
                <a:cs typeface="Calibri"/>
              </a:rPr>
              <a:t> Do: vooral goed luisteren en op zoek gaan naar welk lijden er wel aanwezig is, of waarover men in gesprek wil gaan</a:t>
            </a:r>
            <a:endParaRPr lang="nl-NL" dirty="0"/>
          </a:p>
          <a:p>
            <a:pPr marL="191770" indent="-191770"/>
            <a:r>
              <a:rPr lang="nl-NL" dirty="0">
                <a:latin typeface="Calibri"/>
                <a:cs typeface="Calibri"/>
              </a:rPr>
              <a:t>Indien er een lijden detecteerbaar is, al dan niet verschillend van de reden van verwijzing =&gt;  = laagdrempelige inzet indien nodig (bv beperkt aantal gesprekken om te starten)</a:t>
            </a:r>
            <a:endParaRPr lang="nl-NL" dirty="0"/>
          </a:p>
          <a:p>
            <a:pPr marL="191770" indent="-191770"/>
            <a:endParaRPr lang="nl-NL" dirty="0"/>
          </a:p>
          <a:p>
            <a:pPr marL="191770" indent="-191770"/>
            <a:endParaRPr lang="nl-NL" dirty="0"/>
          </a:p>
          <a:p>
            <a:pPr marL="191770" indent="-191770"/>
            <a:endParaRPr lang="nl-NL" dirty="0"/>
          </a:p>
          <a:p>
            <a:pPr marL="191770" indent="-191770"/>
            <a:endParaRPr lang="nl-NL" dirty="0"/>
          </a:p>
          <a:p>
            <a:pPr marL="191770" indent="-191770"/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602185-85FD-F466-E306-714BABF4C2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D3667D-9216-3C45-F9FD-FAC2D6AAFF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8463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2CBDC-E2B3-7162-6854-3B8F9A5D4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1025"/>
            <a:ext cx="6570663" cy="500063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/>
              <a:t>Zorg op maat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5976A37-4EDC-07B4-5108-01DB5E2CCD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76400" y="6534150"/>
            <a:ext cx="5486400" cy="3238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64B60A-1FD6-7673-9857-56E456879D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4800" y="6534150"/>
            <a:ext cx="1219200" cy="3238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0F0B850-9C75-4E30-9F80-E974AE35BA5F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14</a:t>
            </a:fld>
            <a:endParaRPr lang="en-US"/>
          </a:p>
        </p:txBody>
      </p:sp>
      <p:graphicFrame>
        <p:nvGraphicFramePr>
          <p:cNvPr id="9" name="Tijdelijke aanduiding voor inhoud 2">
            <a:extLst>
              <a:ext uri="{FF2B5EF4-FFF2-40B4-BE49-F238E27FC236}">
                <a16:creationId xmlns:a16="http://schemas.microsoft.com/office/drawing/2014/main" id="{8844F3C8-9FFE-9156-B786-C3361ED1E3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579251"/>
              </p:ext>
            </p:extLst>
          </p:nvPr>
        </p:nvGraphicFramePr>
        <p:xfrm>
          <a:off x="457200" y="1658938"/>
          <a:ext cx="82296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630806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941D9-7436-B4FE-307A-63FC10D6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6160"/>
            <a:ext cx="6570663" cy="500063"/>
          </a:xfrm>
        </p:spPr>
        <p:txBody>
          <a:bodyPr/>
          <a:lstStyle/>
          <a:p>
            <a:r>
              <a:rPr lang="nl-BE" dirty="0"/>
              <a:t>Contextbegeleiding (ELP)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10FF0C-F111-DC40-4924-201E943AD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=&gt; ontstaan vanuit de regelmatige vraag vanuit gezinnen en koppels die we telkens moesten weigeren</a:t>
            </a:r>
          </a:p>
          <a:p>
            <a:r>
              <a:rPr lang="nl-BE" dirty="0"/>
              <a:t>=&gt; gericht op gezinsleden/familiaal netwerk/partners die milde klachten ontwikkelen ten gevolge van het samenleven met een persoon die verslaafd is (ook aan alcohol)</a:t>
            </a:r>
          </a:p>
          <a:p>
            <a:r>
              <a:rPr lang="nl-BE" dirty="0"/>
              <a:t>Kortdurende interventies, 8-max. 20 sessies.</a:t>
            </a:r>
          </a:p>
          <a:p>
            <a:r>
              <a:rPr lang="nl-BE" dirty="0"/>
              <a:t>=&gt; eerstelijnszorg: gericht op veerkrachtversterking, oplossingsgerichte interventies, psychologische ondersteuning</a:t>
            </a:r>
          </a:p>
          <a:p>
            <a:r>
              <a:rPr lang="nl-BE" dirty="0"/>
              <a:t>=&gt; voornamelijk voor gezinsleden/partners van mensen die geen hulp wensen of die niet in begeleiding zijn bij ons centrum.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E79462-F08B-0784-3880-82296567FC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DE3957-5EF9-F4D2-2670-AE29DB519D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442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3D8F4-7B07-0461-24B1-BDE07FAF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1025"/>
            <a:ext cx="6531429" cy="500063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BE" dirty="0"/>
              <a:t>Praktische informatie</a:t>
            </a:r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39390E4-1903-DB8F-BDBD-AEE1B7DAA9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76400" y="6534150"/>
            <a:ext cx="5486400" cy="3238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2DE528-496B-CD4C-A899-853AA4843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4800" y="6534150"/>
            <a:ext cx="1219200" cy="3238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0F0B850-9C75-4E30-9F80-E974AE35BA5F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16</a:t>
            </a:fld>
            <a:endParaRPr lang="en-US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5AB426CA-CE12-48AB-496A-B0622CD12F7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04756892"/>
              </p:ext>
            </p:extLst>
          </p:nvPr>
        </p:nvGraphicFramePr>
        <p:xfrm>
          <a:off x="457200" y="1987550"/>
          <a:ext cx="8229600" cy="413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4293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EACE00-032A-7BFF-139E-BE88FC40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1025"/>
            <a:ext cx="6570663" cy="500063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/>
              <a:t>Vzw De Spiegel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B22B28E-1575-CEE3-6E6C-DAB9BD85D6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76400" y="6534150"/>
            <a:ext cx="5486400" cy="3238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E13D82-FE43-E971-742E-A33BEFEEB0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4800" y="6534150"/>
            <a:ext cx="1219200" cy="3238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0F0B850-9C75-4E30-9F80-E974AE35BA5F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085BE33B-A619-BFFB-0F97-622E95C3B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382723"/>
              </p:ext>
            </p:extLst>
          </p:nvPr>
        </p:nvGraphicFramePr>
        <p:xfrm>
          <a:off x="457200" y="1658938"/>
          <a:ext cx="82296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01693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9E8F2-A2B5-C997-BF00-91F304FA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Ambulant – Residentieel </a:t>
            </a:r>
            <a:endParaRPr lang="nl-BE" dirty="0"/>
          </a:p>
        </p:txBody>
      </p:sp>
      <p:pic>
        <p:nvPicPr>
          <p:cNvPr id="7" name="Tijdelijke aanduiding voor inhoud 6" descr="Afbeelding met kaart&#10;&#10;Automatisch gegenereerde beschrijving">
            <a:extLst>
              <a:ext uri="{FF2B5EF4-FFF2-40B4-BE49-F238E27FC236}">
                <a16:creationId xmlns:a16="http://schemas.microsoft.com/office/drawing/2014/main" id="{91136CF6-57A9-C654-F201-DC87161B8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3" y="1306286"/>
            <a:ext cx="8568670" cy="4819877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279F19-E89B-1818-3786-043DEC2D66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4B27E6-C52E-BEBA-F945-D3529DF4D9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145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dirty="0">
                <a:latin typeface="Calibri"/>
                <a:cs typeface="Calibri"/>
              </a:rPr>
              <a:t>Ambulante zorg: 1 afdeling =&gt; 3 vestigingen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fr-BE" altLang="nl-BE" dirty="0"/>
          </a:p>
          <a:p>
            <a:pPr lvl="2" eaLnBrk="1" hangingPunct="1"/>
            <a:endParaRPr lang="fr-BE" altLang="nl-BE" dirty="0"/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nl-BE" sz="1200" i="0">
                <a:solidFill>
                  <a:schemeClr val="bg1"/>
                </a:solidFill>
                <a:latin typeface="Calibri" pitchFamily="34" charset="0"/>
              </a:rPr>
              <a:t>Datum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8B2E5AAF-7FB7-4B54-A27E-D6B05D7885F3}" type="slidenum">
              <a:rPr lang="en-US" altLang="nl-BE" sz="1400" i="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4</a:t>
            </a:fld>
            <a:endParaRPr lang="en-US" altLang="nl-BE" sz="1400" i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Afbeelding 2" descr="Afbeelding met kaart&#10;&#10;Automatisch gegenereerde beschrijving">
            <a:extLst>
              <a:ext uri="{FF2B5EF4-FFF2-40B4-BE49-F238E27FC236}">
                <a16:creationId xmlns:a16="http://schemas.microsoft.com/office/drawing/2014/main" id="{C7C67317-B2F1-EFC0-A5A6-090699D28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15" y="1160206"/>
            <a:ext cx="7020369" cy="524087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15FF9B2-3E31-7A7B-F2B8-3F44BFF27BAD}"/>
              </a:ext>
            </a:extLst>
          </p:cNvPr>
          <p:cNvSpPr txBox="1"/>
          <p:nvPr/>
        </p:nvSpPr>
        <p:spPr>
          <a:xfrm>
            <a:off x="963492" y="2861187"/>
            <a:ext cx="127819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b="1" dirty="0">
                <a:latin typeface="Century Gothic"/>
                <a:cs typeface="Arial"/>
              </a:rPr>
              <a:t>ASSE (1997)</a:t>
            </a:r>
            <a:endParaRPr lang="nl-BE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924D258-DF89-B547-5680-9F91FCC1C385}"/>
              </a:ext>
            </a:extLst>
          </p:cNvPr>
          <p:cNvSpPr txBox="1"/>
          <p:nvPr/>
        </p:nvSpPr>
        <p:spPr>
          <a:xfrm>
            <a:off x="7162800" y="2713703"/>
            <a:ext cx="134210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b="1" dirty="0">
                <a:latin typeface="Century Gothic"/>
                <a:cs typeface="Arial"/>
              </a:rPr>
              <a:t>DILBEEK (2022)</a:t>
            </a:r>
            <a:endParaRPr lang="nl-BE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C78EBFA-4625-1520-A8DE-447B367F6B65}"/>
              </a:ext>
            </a:extLst>
          </p:cNvPr>
          <p:cNvSpPr txBox="1"/>
          <p:nvPr/>
        </p:nvSpPr>
        <p:spPr>
          <a:xfrm>
            <a:off x="6548318" y="5663189"/>
            <a:ext cx="134210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b="1" dirty="0"/>
              <a:t>HALLE</a:t>
            </a:r>
          </a:p>
          <a:p>
            <a:r>
              <a:rPr lang="nl-BE" b="1" dirty="0">
                <a:latin typeface="Century Gothic"/>
                <a:cs typeface="Arial"/>
              </a:rPr>
              <a:t>(2014)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1025"/>
            <a:ext cx="6544491" cy="500063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altLang="nl-BE" dirty="0"/>
              <a:t>Ambulante behandeling: voor wie?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80606"/>
            <a:ext cx="4038600" cy="4545557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nl-NL" altLang="nl-BE" dirty="0"/>
              <a:t>Ambulante zorg = voor personen die willen/moeten ontwennen, minderen met gebruiken, nadenken over hun gebruik, of de problemen die met/door hun gebruik zijn ontstaan willen oplossen</a:t>
            </a:r>
          </a:p>
          <a:p>
            <a:pPr marL="0" indent="0">
              <a:buNone/>
            </a:pPr>
            <a:r>
              <a:rPr lang="nl-NL" altLang="nl-BE" b="1" dirty="0"/>
              <a:t>En die dit verkiezen te doen in hun dagelijkse levenscontext</a:t>
            </a:r>
          </a:p>
        </p:txBody>
      </p:sp>
      <p:sp>
        <p:nvSpPr>
          <p:cNvPr id="19466" name="Footer Placeholder 4">
            <a:extLst>
              <a:ext uri="{FF2B5EF4-FFF2-40B4-BE49-F238E27FC236}">
                <a16:creationId xmlns:a16="http://schemas.microsoft.com/office/drawing/2014/main" id="{4617BBDA-8F2A-DDF4-59CE-A6E4F209E5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76400" y="6534150"/>
            <a:ext cx="5486400" cy="323850"/>
          </a:xfrm>
        </p:spPr>
        <p:txBody>
          <a:bodyPr wrap="square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Datum</a:t>
            </a:r>
          </a:p>
        </p:txBody>
      </p:sp>
      <p:sp>
        <p:nvSpPr>
          <p:cNvPr id="19468" name="Slide Number Placeholder 5">
            <a:extLst>
              <a:ext uri="{FF2B5EF4-FFF2-40B4-BE49-F238E27FC236}">
                <a16:creationId xmlns:a16="http://schemas.microsoft.com/office/drawing/2014/main" id="{A908CC60-6B31-64D7-8A6B-310BB8121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4800" y="6534150"/>
            <a:ext cx="1219200" cy="323850"/>
          </a:xfrm>
        </p:spPr>
        <p:txBody>
          <a:bodyPr wrap="square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08CF147-E7DB-4D17-B037-DDFB20B1A3A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19470" name="Content Placeholder 3">
            <a:extLst>
              <a:ext uri="{FF2B5EF4-FFF2-40B4-BE49-F238E27FC236}">
                <a16:creationId xmlns:a16="http://schemas.microsoft.com/office/drawing/2014/main" id="{3055F99B-11BF-6B2C-23D3-FD86E07F91F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97858"/>
          <a:ext cx="4038600" cy="4365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1025"/>
            <a:ext cx="6570663" cy="500063"/>
          </a:xfr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nl-NL" altLang="nl-BE"/>
              <a:t>Multidisciplinair aanbod</a:t>
            </a:r>
          </a:p>
        </p:txBody>
      </p:sp>
      <p:sp>
        <p:nvSpPr>
          <p:cNvPr id="19470" name="Footer Placeholder 3">
            <a:extLst>
              <a:ext uri="{FF2B5EF4-FFF2-40B4-BE49-F238E27FC236}">
                <a16:creationId xmlns:a16="http://schemas.microsoft.com/office/drawing/2014/main" id="{188E2D88-F3F4-EAE8-30AF-44633F38B9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76400" y="6534150"/>
            <a:ext cx="5486400" cy="32385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Datum</a:t>
            </a:r>
          </a:p>
        </p:txBody>
      </p:sp>
      <p:sp>
        <p:nvSpPr>
          <p:cNvPr id="19471" name="Slide Number Placeholder 4">
            <a:extLst>
              <a:ext uri="{FF2B5EF4-FFF2-40B4-BE49-F238E27FC236}">
                <a16:creationId xmlns:a16="http://schemas.microsoft.com/office/drawing/2014/main" id="{9551F8C8-AF99-E785-3D87-72294F2F5E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4800" y="6534150"/>
            <a:ext cx="1219200" cy="32385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C0F0B850-9C75-4E30-9F80-E974AE35BA5F}" type="slidenum">
              <a:rPr lang="en-US"/>
              <a:pPr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  <p:graphicFrame>
        <p:nvGraphicFramePr>
          <p:cNvPr id="19472" name="Tekstvak 2">
            <a:extLst>
              <a:ext uri="{FF2B5EF4-FFF2-40B4-BE49-F238E27FC236}">
                <a16:creationId xmlns:a16="http://schemas.microsoft.com/office/drawing/2014/main" id="{502BFFD1-4531-51F2-2D34-C32E02F17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075702"/>
              </p:ext>
            </p:extLst>
          </p:nvPr>
        </p:nvGraphicFramePr>
        <p:xfrm>
          <a:off x="457200" y="1658938"/>
          <a:ext cx="82296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E287C-9B82-24B9-B661-2011F356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1025"/>
            <a:ext cx="6570663" cy="500063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/>
              <a:t>3 vestigingen – 'individuele' verschillen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534810A-5340-4F30-6013-425C243FF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76400" y="6534150"/>
            <a:ext cx="5486400" cy="3238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98D598-F223-8F8D-B414-692A9A185E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4800" y="6534150"/>
            <a:ext cx="1219200" cy="3238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0F0B850-9C75-4E30-9F80-E974AE35BA5F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7</a:t>
            </a:fld>
            <a:endParaRPr lang="en-US"/>
          </a:p>
        </p:txBody>
      </p:sp>
      <p:graphicFrame>
        <p:nvGraphicFramePr>
          <p:cNvPr id="25" name="Tijdelijke aanduiding voor inhoud 22">
            <a:extLst>
              <a:ext uri="{FF2B5EF4-FFF2-40B4-BE49-F238E27FC236}">
                <a16:creationId xmlns:a16="http://schemas.microsoft.com/office/drawing/2014/main" id="{0A95D682-6935-CBE0-0ABC-FA3E410641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433089"/>
              </p:ext>
            </p:extLst>
          </p:nvPr>
        </p:nvGraphicFramePr>
        <p:xfrm>
          <a:off x="457200" y="1658938"/>
          <a:ext cx="82296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48971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6570663" cy="500063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BE" dirty="0"/>
              <a:t>Opdracht ambulant centrum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676400" y="6534150"/>
            <a:ext cx="5486400" cy="3238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304800" y="6534150"/>
            <a:ext cx="1219200" cy="3238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0F0B850-9C75-4E30-9F80-E974AE35BA5F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0789CAFE-B472-20CA-6572-C154BA435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91789"/>
              </p:ext>
            </p:extLst>
          </p:nvPr>
        </p:nvGraphicFramePr>
        <p:xfrm>
          <a:off x="457200" y="1658938"/>
          <a:ext cx="82296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86237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3DD70-CE95-9C0A-0462-980A02E69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Evolutie aanbod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F1D172-09E6-1D3B-711E-EE886EEDD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‘</a:t>
            </a:r>
            <a:r>
              <a:rPr lang="nl-BE" b="1" dirty="0"/>
              <a:t>Regulier aanbod’ of ‘klassiek aanbod</a:t>
            </a:r>
            <a:r>
              <a:rPr lang="nl-BE" dirty="0"/>
              <a:t>’ 	(sinds 1997)</a:t>
            </a:r>
          </a:p>
          <a:p>
            <a:pPr marL="0" indent="0">
              <a:buNone/>
            </a:pPr>
            <a:r>
              <a:rPr lang="nl-BE" dirty="0"/>
              <a:t> = bepaald door conventie </a:t>
            </a:r>
            <a:r>
              <a:rPr lang="nl-BE" dirty="0" err="1"/>
              <a:t>vlaamse</a:t>
            </a:r>
            <a:r>
              <a:rPr lang="nl-BE" dirty="0"/>
              <a:t> overheid, agentschap Zorg en Gezondheid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Enkel afhankelijkheid aan illegale middelen en/of 	medicatie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Multidisciplinaire behandeling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dirty="0"/>
          </a:p>
          <a:p>
            <a:pPr marL="0" indent="0">
              <a:buNone/>
            </a:pPr>
            <a:r>
              <a:rPr lang="nl-BE" b="1" dirty="0"/>
              <a:t>Projectwerkingen </a:t>
            </a:r>
            <a:r>
              <a:rPr lang="nl-BE" dirty="0"/>
              <a:t>– (sinds 2022) ELP, justitie, (</a:t>
            </a:r>
            <a:r>
              <a:rPr lang="nl-BE" dirty="0" err="1"/>
              <a:t>vdab</a:t>
            </a:r>
            <a:r>
              <a:rPr lang="nl-BE" dirty="0"/>
              <a:t>))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Uitbreiding van aanbod naar andere doelgroepen (bv alcoholverslaving)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Monodisciplinair (psychologische begeleiding)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9AB1C9-2A07-FAD3-E722-0186CC5557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F7C624-62EA-E84B-A56E-D7BACDCB3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0B850-9C75-4E30-9F80-E974AE35BA5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162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 Spiege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CS Template White Background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rgbClr val="0000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Gothi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rgbClr val="0000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Gothic" pitchFamily="34" charset="0"/>
            <a:cs typeface="Arial" charset="0"/>
          </a:defRPr>
        </a:defPPr>
      </a:lstStyle>
    </a:lnDef>
  </a:objectDefaults>
  <a:extraClrSchemeLst>
    <a:extraClrScheme>
      <a:clrScheme name="BCS Template White Background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7CA8434D58BC4E93ABE610AAC06A40" ma:contentTypeVersion="12" ma:contentTypeDescription="Een nieuw document maken." ma:contentTypeScope="" ma:versionID="e868817a7ccd96cc08df5c124531e3f5">
  <xsd:schema xmlns:xsd="http://www.w3.org/2001/XMLSchema" xmlns:xs="http://www.w3.org/2001/XMLSchema" xmlns:p="http://schemas.microsoft.com/office/2006/metadata/properties" xmlns:ns2="b4d58afd-926c-46d0-af89-d32ba0bcd76b" xmlns:ns3="c8580164-745e-41cf-89b2-25db059a10ff" targetNamespace="http://schemas.microsoft.com/office/2006/metadata/properties" ma:root="true" ma:fieldsID="37f35543a7a9524756e54df4e12ee2e2" ns2:_="" ns3:_="">
    <xsd:import namespace="b4d58afd-926c-46d0-af89-d32ba0bcd76b"/>
    <xsd:import namespace="c8580164-745e-41cf-89b2-25db059a10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58afd-926c-46d0-af89-d32ba0bcd7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7ade8c0-1c68-4938-a24b-4a31cc8076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80164-745e-41cf-89b2-25db059a10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df7549f-981c-4507-aa8b-2973243658ce}" ma:internalName="TaxCatchAll" ma:showField="CatchAllData" ma:web="c8580164-745e-41cf-89b2-25db059a10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580164-745e-41cf-89b2-25db059a10ff" xsi:nil="true"/>
    <lcf76f155ced4ddcb4097134ff3c332f xmlns="b4d58afd-926c-46d0-af89-d32ba0bcd76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05C36D-0BD9-4307-863B-449789453E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58afd-926c-46d0-af89-d32ba0bcd76b"/>
    <ds:schemaRef ds:uri="c8580164-745e-41cf-89b2-25db059a10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38A278-2783-44C0-B285-2A094954C2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A9F42A-DD9C-4095-BAF1-58BB97F4BACE}">
  <ds:schemaRefs>
    <ds:schemaRef ds:uri="c8580164-745e-41cf-89b2-25db059a10ff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b4d58afd-926c-46d0-af89-d32ba0bcd76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 Spiegel Template</Template>
  <TotalTime>529</TotalTime>
  <Words>993</Words>
  <Application>Microsoft Office PowerPoint</Application>
  <PresentationFormat>On-screen Show (4:3)</PresentationFormat>
  <Paragraphs>147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 Spiegel Template</vt:lpstr>
      <vt:lpstr>Ambulante verslavingszorg</vt:lpstr>
      <vt:lpstr>Vzw De Spiegel</vt:lpstr>
      <vt:lpstr>Ambulant – Residentieel </vt:lpstr>
      <vt:lpstr>Ambulante zorg: 1 afdeling =&gt; 3 vestigingen</vt:lpstr>
      <vt:lpstr>Ambulante behandeling: voor wie?</vt:lpstr>
      <vt:lpstr>Multidisciplinair aanbod</vt:lpstr>
      <vt:lpstr>3 vestigingen – 'individuele' verschillen</vt:lpstr>
      <vt:lpstr>Opdracht ambulant centrum</vt:lpstr>
      <vt:lpstr>Evolutie aanbod </vt:lpstr>
      <vt:lpstr>Begeleidingsprocedure </vt:lpstr>
      <vt:lpstr>Aanmelding</vt:lpstr>
      <vt:lpstr>Intake</vt:lpstr>
      <vt:lpstr>Wat bij geringe/gebrek aan "motivatie"?</vt:lpstr>
      <vt:lpstr>Zorg op maat</vt:lpstr>
      <vt:lpstr>Contextbegeleiding (ELP)</vt:lpstr>
      <vt:lpstr>Praktische informatie</vt:lpstr>
    </vt:vector>
  </TitlesOfParts>
  <Company>De Spiegel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Loop Zonder Dope</dc:title>
  <dc:creator>Inge Temmerman</dc:creator>
  <cp:lastModifiedBy>Elena De Feyter</cp:lastModifiedBy>
  <cp:revision>344</cp:revision>
  <cp:lastPrinted>2023-02-14T10:57:10Z</cp:lastPrinted>
  <dcterms:created xsi:type="dcterms:W3CDTF">2012-10-30T10:35:15Z</dcterms:created>
  <dcterms:modified xsi:type="dcterms:W3CDTF">2023-10-06T10:02:03Z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0x010100D97CA8434D58BC4E93ABE610AAC06A40</vt:lpwstr>
  </property>
  <property fmtid="{D5CDD505-2E9C-101B-9397-08002B2CF9AE}" pid="3" name="MediaServiceImageTags">
    <vt:lpwstr/>
  </property>
</Properties>
</file>